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5" r:id="rId3"/>
    <p:sldId id="257" r:id="rId4"/>
    <p:sldId id="258" r:id="rId5"/>
    <p:sldId id="259" r:id="rId6"/>
    <p:sldId id="260" r:id="rId7"/>
    <p:sldId id="261" r:id="rId8"/>
    <p:sldId id="262" r:id="rId9"/>
    <p:sldId id="263" r:id="rId10"/>
    <p:sldId id="264" r:id="rId11"/>
    <p:sldId id="267" r:id="rId12"/>
    <p:sldId id="266" r:id="rId13"/>
    <p:sldId id="268"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3" d="100"/>
          <a:sy n="103" d="100"/>
        </p:scale>
        <p:origin x="82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78811-6418-F78F-C6CB-C7331BAAD9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7FAA848-185E-07D1-245E-65CABF8D71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B51ED46A-288D-00FC-9512-04DC351FB185}"/>
              </a:ext>
            </a:extLst>
          </p:cNvPr>
          <p:cNvSpPr>
            <a:spLocks noGrp="1"/>
          </p:cNvSpPr>
          <p:nvPr>
            <p:ph type="dt" sz="half" idx="10"/>
          </p:nvPr>
        </p:nvSpPr>
        <p:spPr/>
        <p:txBody>
          <a:bodyPr/>
          <a:lstStyle/>
          <a:p>
            <a:fld id="{ABDDD673-E24E-4EA4-9366-FA73469084F7}" type="datetimeFigureOut">
              <a:rPr lang="en-AU" smtClean="0"/>
              <a:t>16/12/2022</a:t>
            </a:fld>
            <a:endParaRPr lang="en-AU"/>
          </a:p>
        </p:txBody>
      </p:sp>
      <p:sp>
        <p:nvSpPr>
          <p:cNvPr id="5" name="Footer Placeholder 4">
            <a:extLst>
              <a:ext uri="{FF2B5EF4-FFF2-40B4-BE49-F238E27FC236}">
                <a16:creationId xmlns:a16="http://schemas.microsoft.com/office/drawing/2014/main" id="{24CC3368-341A-1CDD-FEFA-9660D83C3C3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E603E2E-73CF-3CF4-9059-767E621A3D35}"/>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843305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16E44-16BD-8585-571B-723BD56180FD}"/>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33822BA1-A74D-01DD-D7C7-3A800DC7F4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77C6781-8AF0-80A8-9856-E3A17467D379}"/>
              </a:ext>
            </a:extLst>
          </p:cNvPr>
          <p:cNvSpPr>
            <a:spLocks noGrp="1"/>
          </p:cNvSpPr>
          <p:nvPr>
            <p:ph type="dt" sz="half" idx="10"/>
          </p:nvPr>
        </p:nvSpPr>
        <p:spPr/>
        <p:txBody>
          <a:bodyPr/>
          <a:lstStyle/>
          <a:p>
            <a:fld id="{ABDDD673-E24E-4EA4-9366-FA73469084F7}" type="datetimeFigureOut">
              <a:rPr lang="en-AU" smtClean="0"/>
              <a:t>16/12/2022</a:t>
            </a:fld>
            <a:endParaRPr lang="en-AU"/>
          </a:p>
        </p:txBody>
      </p:sp>
      <p:sp>
        <p:nvSpPr>
          <p:cNvPr id="5" name="Footer Placeholder 4">
            <a:extLst>
              <a:ext uri="{FF2B5EF4-FFF2-40B4-BE49-F238E27FC236}">
                <a16:creationId xmlns:a16="http://schemas.microsoft.com/office/drawing/2014/main" id="{2EBD8A69-F032-7E39-BFCD-1F3C3995760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9E1CB38-17BF-7119-2BCD-57508788FC24}"/>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2758863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51D6B4-5053-30F7-1A79-EAADA61826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B8D8A19-8F57-1031-DBDC-DB84DEB07C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55B38DF-3F26-8FF1-82A0-0164BD7D8300}"/>
              </a:ext>
            </a:extLst>
          </p:cNvPr>
          <p:cNvSpPr>
            <a:spLocks noGrp="1"/>
          </p:cNvSpPr>
          <p:nvPr>
            <p:ph type="dt" sz="half" idx="10"/>
          </p:nvPr>
        </p:nvSpPr>
        <p:spPr/>
        <p:txBody>
          <a:bodyPr/>
          <a:lstStyle/>
          <a:p>
            <a:fld id="{ABDDD673-E24E-4EA4-9366-FA73469084F7}" type="datetimeFigureOut">
              <a:rPr lang="en-AU" smtClean="0"/>
              <a:t>16/12/2022</a:t>
            </a:fld>
            <a:endParaRPr lang="en-AU"/>
          </a:p>
        </p:txBody>
      </p:sp>
      <p:sp>
        <p:nvSpPr>
          <p:cNvPr id="5" name="Footer Placeholder 4">
            <a:extLst>
              <a:ext uri="{FF2B5EF4-FFF2-40B4-BE49-F238E27FC236}">
                <a16:creationId xmlns:a16="http://schemas.microsoft.com/office/drawing/2014/main" id="{958532B6-597E-16E0-CC08-121C49E2146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DA5B445-7DE9-A013-D51B-47AC08FA5E83}"/>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3280115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2B86E-1429-106D-4472-4DAAFF8C4AA3}"/>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7A6D0091-AA11-256A-A523-02F743863E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1BE208D-DC7D-E0C3-D68D-4173308B6BED}"/>
              </a:ext>
            </a:extLst>
          </p:cNvPr>
          <p:cNvSpPr>
            <a:spLocks noGrp="1"/>
          </p:cNvSpPr>
          <p:nvPr>
            <p:ph type="dt" sz="half" idx="10"/>
          </p:nvPr>
        </p:nvSpPr>
        <p:spPr/>
        <p:txBody>
          <a:bodyPr/>
          <a:lstStyle/>
          <a:p>
            <a:fld id="{ABDDD673-E24E-4EA4-9366-FA73469084F7}" type="datetimeFigureOut">
              <a:rPr lang="en-AU" smtClean="0"/>
              <a:t>16/12/2022</a:t>
            </a:fld>
            <a:endParaRPr lang="en-AU"/>
          </a:p>
        </p:txBody>
      </p:sp>
      <p:sp>
        <p:nvSpPr>
          <p:cNvPr id="5" name="Footer Placeholder 4">
            <a:extLst>
              <a:ext uri="{FF2B5EF4-FFF2-40B4-BE49-F238E27FC236}">
                <a16:creationId xmlns:a16="http://schemas.microsoft.com/office/drawing/2014/main" id="{BD4E521A-AE85-7B5A-0015-49A0286A02C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1ED5BAF-5C48-F8B9-9227-1E07C8F4FDF5}"/>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2548802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EB74-CC9F-1517-4A62-D8626845FE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5D72B64B-8FD5-349F-CA84-EF16DED0EC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637402-A948-C5BE-A60B-388A806A8BC5}"/>
              </a:ext>
            </a:extLst>
          </p:cNvPr>
          <p:cNvSpPr>
            <a:spLocks noGrp="1"/>
          </p:cNvSpPr>
          <p:nvPr>
            <p:ph type="dt" sz="half" idx="10"/>
          </p:nvPr>
        </p:nvSpPr>
        <p:spPr/>
        <p:txBody>
          <a:bodyPr/>
          <a:lstStyle/>
          <a:p>
            <a:fld id="{ABDDD673-E24E-4EA4-9366-FA73469084F7}" type="datetimeFigureOut">
              <a:rPr lang="en-AU" smtClean="0"/>
              <a:t>16/12/2022</a:t>
            </a:fld>
            <a:endParaRPr lang="en-AU"/>
          </a:p>
        </p:txBody>
      </p:sp>
      <p:sp>
        <p:nvSpPr>
          <p:cNvPr id="5" name="Footer Placeholder 4">
            <a:extLst>
              <a:ext uri="{FF2B5EF4-FFF2-40B4-BE49-F238E27FC236}">
                <a16:creationId xmlns:a16="http://schemas.microsoft.com/office/drawing/2014/main" id="{36BB8120-FFA2-AD1E-015E-F00E43887D8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A3939C1-5CC1-8506-471F-86B4EC42BD90}"/>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689314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207A2-20B1-6A5C-9401-F7A2EF5B6669}"/>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D706FC0-D60E-2CD5-C54E-70A79C440E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C8D4095-B8C9-6030-2DA1-71028A75D5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782A668-75CA-4354-2269-ED2BB90A063F}"/>
              </a:ext>
            </a:extLst>
          </p:cNvPr>
          <p:cNvSpPr>
            <a:spLocks noGrp="1"/>
          </p:cNvSpPr>
          <p:nvPr>
            <p:ph type="dt" sz="half" idx="10"/>
          </p:nvPr>
        </p:nvSpPr>
        <p:spPr/>
        <p:txBody>
          <a:bodyPr/>
          <a:lstStyle/>
          <a:p>
            <a:fld id="{ABDDD673-E24E-4EA4-9366-FA73469084F7}" type="datetimeFigureOut">
              <a:rPr lang="en-AU" smtClean="0"/>
              <a:t>16/12/2022</a:t>
            </a:fld>
            <a:endParaRPr lang="en-AU"/>
          </a:p>
        </p:txBody>
      </p:sp>
      <p:sp>
        <p:nvSpPr>
          <p:cNvPr id="6" name="Footer Placeholder 5">
            <a:extLst>
              <a:ext uri="{FF2B5EF4-FFF2-40B4-BE49-F238E27FC236}">
                <a16:creationId xmlns:a16="http://schemas.microsoft.com/office/drawing/2014/main" id="{93046457-75C9-851D-3B27-49FD2D8FF688}"/>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7E231051-2734-5731-4C91-C624C3378DCE}"/>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1584499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AB927-6266-F0BA-6CA1-4A3DB86BFADC}"/>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8E48353-C701-C14D-9792-41E7693AA1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4CD63A-A8E0-BBC0-AC34-999F672E9C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180F00B8-6DC0-8B81-3DA0-C47FB9E08C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2AB272-ADD6-65DC-F00C-4CB2E00899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F5EB8B6B-1EB7-DD8F-43E0-1B986F5ACDA8}"/>
              </a:ext>
            </a:extLst>
          </p:cNvPr>
          <p:cNvSpPr>
            <a:spLocks noGrp="1"/>
          </p:cNvSpPr>
          <p:nvPr>
            <p:ph type="dt" sz="half" idx="10"/>
          </p:nvPr>
        </p:nvSpPr>
        <p:spPr/>
        <p:txBody>
          <a:bodyPr/>
          <a:lstStyle/>
          <a:p>
            <a:fld id="{ABDDD673-E24E-4EA4-9366-FA73469084F7}" type="datetimeFigureOut">
              <a:rPr lang="en-AU" smtClean="0"/>
              <a:t>16/12/2022</a:t>
            </a:fld>
            <a:endParaRPr lang="en-AU"/>
          </a:p>
        </p:txBody>
      </p:sp>
      <p:sp>
        <p:nvSpPr>
          <p:cNvPr id="8" name="Footer Placeholder 7">
            <a:extLst>
              <a:ext uri="{FF2B5EF4-FFF2-40B4-BE49-F238E27FC236}">
                <a16:creationId xmlns:a16="http://schemas.microsoft.com/office/drawing/2014/main" id="{792FE1DA-0C5F-D1CA-B46D-13BE0AEDAECC}"/>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E7FE079E-0041-EF3A-C6CA-B2305CFEE9A5}"/>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2162453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7BE8B-64CD-9985-5BE9-035CBB19F6D9}"/>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7572C53-1B26-D65E-9D59-6D710F7A49DB}"/>
              </a:ext>
            </a:extLst>
          </p:cNvPr>
          <p:cNvSpPr>
            <a:spLocks noGrp="1"/>
          </p:cNvSpPr>
          <p:nvPr>
            <p:ph type="dt" sz="half" idx="10"/>
          </p:nvPr>
        </p:nvSpPr>
        <p:spPr/>
        <p:txBody>
          <a:bodyPr/>
          <a:lstStyle/>
          <a:p>
            <a:fld id="{ABDDD673-E24E-4EA4-9366-FA73469084F7}" type="datetimeFigureOut">
              <a:rPr lang="en-AU" smtClean="0"/>
              <a:t>16/12/2022</a:t>
            </a:fld>
            <a:endParaRPr lang="en-AU"/>
          </a:p>
        </p:txBody>
      </p:sp>
      <p:sp>
        <p:nvSpPr>
          <p:cNvPr id="4" name="Footer Placeholder 3">
            <a:extLst>
              <a:ext uri="{FF2B5EF4-FFF2-40B4-BE49-F238E27FC236}">
                <a16:creationId xmlns:a16="http://schemas.microsoft.com/office/drawing/2014/main" id="{6A0825BD-592B-2D3A-19F4-FE858A665AE1}"/>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B793E34D-BE55-D66A-9100-7B35B85FEB18}"/>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2933880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168B6D-71CE-0E6C-04C3-97D9F7579636}"/>
              </a:ext>
            </a:extLst>
          </p:cNvPr>
          <p:cNvSpPr>
            <a:spLocks noGrp="1"/>
          </p:cNvSpPr>
          <p:nvPr>
            <p:ph type="dt" sz="half" idx="10"/>
          </p:nvPr>
        </p:nvSpPr>
        <p:spPr/>
        <p:txBody>
          <a:bodyPr/>
          <a:lstStyle/>
          <a:p>
            <a:fld id="{ABDDD673-E24E-4EA4-9366-FA73469084F7}" type="datetimeFigureOut">
              <a:rPr lang="en-AU" smtClean="0"/>
              <a:t>16/12/2022</a:t>
            </a:fld>
            <a:endParaRPr lang="en-AU"/>
          </a:p>
        </p:txBody>
      </p:sp>
      <p:sp>
        <p:nvSpPr>
          <p:cNvPr id="3" name="Footer Placeholder 2">
            <a:extLst>
              <a:ext uri="{FF2B5EF4-FFF2-40B4-BE49-F238E27FC236}">
                <a16:creationId xmlns:a16="http://schemas.microsoft.com/office/drawing/2014/main" id="{A37E5156-1DA3-42C0-ED38-A701412EBC5E}"/>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EF9D1835-A535-E0D6-0599-0D6D5DCBAF92}"/>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404138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BEA81-EC46-9A69-2457-02FF3BE109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4137F8CC-B48F-54D2-A4E5-5806AF8000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B8D6B965-62EA-7892-0405-7896DDBB7F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97F6AB-6D80-50B7-1F70-06146C580264}"/>
              </a:ext>
            </a:extLst>
          </p:cNvPr>
          <p:cNvSpPr>
            <a:spLocks noGrp="1"/>
          </p:cNvSpPr>
          <p:nvPr>
            <p:ph type="dt" sz="half" idx="10"/>
          </p:nvPr>
        </p:nvSpPr>
        <p:spPr/>
        <p:txBody>
          <a:bodyPr/>
          <a:lstStyle/>
          <a:p>
            <a:fld id="{ABDDD673-E24E-4EA4-9366-FA73469084F7}" type="datetimeFigureOut">
              <a:rPr lang="en-AU" smtClean="0"/>
              <a:t>16/12/2022</a:t>
            </a:fld>
            <a:endParaRPr lang="en-AU"/>
          </a:p>
        </p:txBody>
      </p:sp>
      <p:sp>
        <p:nvSpPr>
          <p:cNvPr id="6" name="Footer Placeholder 5">
            <a:extLst>
              <a:ext uri="{FF2B5EF4-FFF2-40B4-BE49-F238E27FC236}">
                <a16:creationId xmlns:a16="http://schemas.microsoft.com/office/drawing/2014/main" id="{B1B3E951-774A-752E-2F11-5E5364425D4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DAE9F51E-7240-B3FC-E5AE-678DF2F39616}"/>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1813104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1AE6F-5099-F4FE-88C1-1A1DB480CC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8C16EF35-C6B4-DEA8-AF09-403A4D4281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7006BAD3-B6CC-C13A-C59C-83327E3861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E6E9F7-CA5F-160F-391C-5372079D6CB8}"/>
              </a:ext>
            </a:extLst>
          </p:cNvPr>
          <p:cNvSpPr>
            <a:spLocks noGrp="1"/>
          </p:cNvSpPr>
          <p:nvPr>
            <p:ph type="dt" sz="half" idx="10"/>
          </p:nvPr>
        </p:nvSpPr>
        <p:spPr/>
        <p:txBody>
          <a:bodyPr/>
          <a:lstStyle/>
          <a:p>
            <a:fld id="{ABDDD673-E24E-4EA4-9366-FA73469084F7}" type="datetimeFigureOut">
              <a:rPr lang="en-AU" smtClean="0"/>
              <a:t>16/12/2022</a:t>
            </a:fld>
            <a:endParaRPr lang="en-AU"/>
          </a:p>
        </p:txBody>
      </p:sp>
      <p:sp>
        <p:nvSpPr>
          <p:cNvPr id="6" name="Footer Placeholder 5">
            <a:extLst>
              <a:ext uri="{FF2B5EF4-FFF2-40B4-BE49-F238E27FC236}">
                <a16:creationId xmlns:a16="http://schemas.microsoft.com/office/drawing/2014/main" id="{19933F5A-ACB9-8516-042E-8EEB0CA6E4C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D0692472-5B78-A54D-2EB6-D59DB1107B83}"/>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942871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FD2817-BE25-2365-68A6-AF13A8529F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2A2C3D13-EE0E-3FD8-C41D-C22F667608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5745AEA-AF76-0514-8D0E-454D142B10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DDD673-E24E-4EA4-9366-FA73469084F7}" type="datetimeFigureOut">
              <a:rPr lang="en-AU" smtClean="0"/>
              <a:t>16/12/2022</a:t>
            </a:fld>
            <a:endParaRPr lang="en-AU"/>
          </a:p>
        </p:txBody>
      </p:sp>
      <p:sp>
        <p:nvSpPr>
          <p:cNvPr id="5" name="Footer Placeholder 4">
            <a:extLst>
              <a:ext uri="{FF2B5EF4-FFF2-40B4-BE49-F238E27FC236}">
                <a16:creationId xmlns:a16="http://schemas.microsoft.com/office/drawing/2014/main" id="{A0E40649-AD7E-5964-54A5-63B1A69843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5FA8160D-940C-1A9D-4221-C3EC40A9B7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2F168D-903E-477F-A02D-7ABF07B3864B}" type="slidenum">
              <a:rPr lang="en-AU" smtClean="0"/>
              <a:t>‹#›</a:t>
            </a:fld>
            <a:endParaRPr lang="en-AU"/>
          </a:p>
        </p:txBody>
      </p:sp>
    </p:spTree>
    <p:extLst>
      <p:ext uri="{BB962C8B-B14F-4D97-AF65-F5344CB8AC3E}">
        <p14:creationId xmlns:p14="http://schemas.microsoft.com/office/powerpoint/2010/main" val="12133521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1.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1.png"/><Relationship Id="rId7" Type="http://schemas.openxmlformats.org/officeDocument/2006/relationships/image" Target="../media/image34.png"/><Relationship Id="rId12" Type="http://schemas.openxmlformats.org/officeDocument/2006/relationships/image" Target="../media/image38.png"/><Relationship Id="rId2"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37.png"/><Relationship Id="rId5" Type="http://schemas.openxmlformats.org/officeDocument/2006/relationships/image" Target="../media/image32.png"/><Relationship Id="rId10" Type="http://schemas.microsoft.com/office/2007/relationships/hdphoto" Target="../media/hdphoto3.wdp"/><Relationship Id="rId4" Type="http://schemas.openxmlformats.org/officeDocument/2006/relationships/image" Target="../media/image27.png"/><Relationship Id="rId9"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microsoft.com/office/2007/relationships/hdphoto" Target="../media/hdphoto2.wdp"/><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1.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8" name="Group 7">
            <a:extLst>
              <a:ext uri="{FF2B5EF4-FFF2-40B4-BE49-F238E27FC236}">
                <a16:creationId xmlns:a16="http://schemas.microsoft.com/office/drawing/2014/main" id="{57FD746D-4DEF-1575-51D7-BB333CEEEA6A}"/>
              </a:ext>
            </a:extLst>
          </p:cNvPr>
          <p:cNvGrpSpPr/>
          <p:nvPr/>
        </p:nvGrpSpPr>
        <p:grpSpPr>
          <a:xfrm>
            <a:off x="20" y="1282"/>
            <a:ext cx="12191980" cy="6856718"/>
            <a:chOff x="20" y="1282"/>
            <a:chExt cx="12191980" cy="6856718"/>
          </a:xfrm>
        </p:grpSpPr>
        <p:pic>
          <p:nvPicPr>
            <p:cNvPr id="1026" name="Picture 2">
              <a:extLst>
                <a:ext uri="{FF2B5EF4-FFF2-40B4-BE49-F238E27FC236}">
                  <a16:creationId xmlns:a16="http://schemas.microsoft.com/office/drawing/2014/main" id="{59B28967-29EE-BF2F-A913-44E841216D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87" r="2706"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197C109-A8A4-08E4-D5D8-8FF3A67698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1612" y="2738437"/>
              <a:ext cx="9248775" cy="1381125"/>
            </a:xfrm>
            <a:prstGeom prst="rect">
              <a:avLst/>
            </a:prstGeom>
            <a:noFill/>
            <a:effectLst>
              <a:outerShdw blurRad="647700" sx="117000" sy="117000" algn="ctr" rotWithShape="0">
                <a:prstClr val="black">
                  <a:alpha val="81000"/>
                </a:prst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62769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9" name="Picture 18">
            <a:extLst>
              <a:ext uri="{FF2B5EF4-FFF2-40B4-BE49-F238E27FC236}">
                <a16:creationId xmlns:a16="http://schemas.microsoft.com/office/drawing/2014/main" id="{850FD13E-27AF-8623-1C30-72EDC4FFD8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8483" y="246253"/>
            <a:ext cx="3677527" cy="3674011"/>
          </a:xfrm>
          <a:prstGeom prst="rect">
            <a:avLst/>
          </a:prstGeom>
        </p:spPr>
      </p:pic>
      <p:grpSp>
        <p:nvGrpSpPr>
          <p:cNvPr id="21" name="Group 20">
            <a:extLst>
              <a:ext uri="{FF2B5EF4-FFF2-40B4-BE49-F238E27FC236}">
                <a16:creationId xmlns:a16="http://schemas.microsoft.com/office/drawing/2014/main" id="{AF19F9EB-F9F2-2604-6B84-31DBBC74084C}"/>
              </a:ext>
            </a:extLst>
          </p:cNvPr>
          <p:cNvGrpSpPr/>
          <p:nvPr/>
        </p:nvGrpSpPr>
        <p:grpSpPr>
          <a:xfrm>
            <a:off x="4102870" y="246253"/>
            <a:ext cx="6370872" cy="6365494"/>
            <a:chOff x="4102870" y="246253"/>
            <a:chExt cx="6370872" cy="6365494"/>
          </a:xfrm>
        </p:grpSpPr>
        <p:grpSp>
          <p:nvGrpSpPr>
            <p:cNvPr id="5" name="Group 4">
              <a:extLst>
                <a:ext uri="{FF2B5EF4-FFF2-40B4-BE49-F238E27FC236}">
                  <a16:creationId xmlns:a16="http://schemas.microsoft.com/office/drawing/2014/main" id="{361B2D76-B4F8-224F-8A00-90E19F96CE01}"/>
                </a:ext>
              </a:extLst>
            </p:cNvPr>
            <p:cNvGrpSpPr/>
            <p:nvPr/>
          </p:nvGrpSpPr>
          <p:grpSpPr>
            <a:xfrm>
              <a:off x="4102870" y="246253"/>
              <a:ext cx="6370872" cy="6365494"/>
              <a:chOff x="2910564" y="246253"/>
              <a:chExt cx="6370872" cy="6365494"/>
            </a:xfrm>
          </p:grpSpPr>
          <p:pic>
            <p:nvPicPr>
              <p:cNvPr id="3" name="Picture 2">
                <a:extLst>
                  <a:ext uri="{FF2B5EF4-FFF2-40B4-BE49-F238E27FC236}">
                    <a16:creationId xmlns:a16="http://schemas.microsoft.com/office/drawing/2014/main" id="{755B5EBF-6CE4-99B8-D011-B8E31EF20A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1964" r="11964"/>
              <a:stretch/>
            </p:blipFill>
            <p:spPr bwMode="auto">
              <a:xfrm>
                <a:off x="2910564" y="246253"/>
                <a:ext cx="6370872" cy="471079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65B1F16-8899-7626-07A4-DADE4B5E87AF}"/>
                  </a:ext>
                </a:extLst>
              </p:cNvPr>
              <p:cNvSpPr/>
              <p:nvPr/>
            </p:nvSpPr>
            <p:spPr>
              <a:xfrm>
                <a:off x="2910564" y="421341"/>
                <a:ext cx="6370872" cy="6190406"/>
              </a:xfrm>
              <a:prstGeom prst="rect">
                <a:avLst/>
              </a:prstGeom>
              <a:gradFill>
                <a:gsLst>
                  <a:gs pos="55000">
                    <a:schemeClr val="tx1">
                      <a:alpha val="0"/>
                    </a:schemeClr>
                  </a:gs>
                  <a:gs pos="64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1" name="Picture 10">
              <a:extLst>
                <a:ext uri="{FF2B5EF4-FFF2-40B4-BE49-F238E27FC236}">
                  <a16:creationId xmlns:a16="http://schemas.microsoft.com/office/drawing/2014/main" id="{F33642A7-CFA3-C1E8-97BF-4E92F8B14C93}"/>
                </a:ext>
              </a:extLst>
            </p:cNvPr>
            <p:cNvPicPr>
              <a:picLocks noChangeAspect="1"/>
            </p:cNvPicPr>
            <p:nvPr/>
          </p:nvPicPr>
          <p:blipFill>
            <a:blip r:embed="rId4">
              <a:alphaModFix amt="35000"/>
              <a:extLst>
                <a:ext uri="{28A0092B-C50C-407E-A947-70E740481C1C}">
                  <a14:useLocalDpi xmlns:a14="http://schemas.microsoft.com/office/drawing/2010/main" val="0"/>
                </a:ext>
              </a:extLst>
            </a:blip>
            <a:srcRect/>
            <a:stretch/>
          </p:blipFill>
          <p:spPr>
            <a:xfrm>
              <a:off x="4332451" y="5541562"/>
              <a:ext cx="5911702" cy="237765"/>
            </a:xfrm>
            <a:prstGeom prst="rect">
              <a:avLst/>
            </a:prstGeom>
          </p:spPr>
        </p:pic>
        <p:pic>
          <p:nvPicPr>
            <p:cNvPr id="17" name="Picture 16">
              <a:extLst>
                <a:ext uri="{FF2B5EF4-FFF2-40B4-BE49-F238E27FC236}">
                  <a16:creationId xmlns:a16="http://schemas.microsoft.com/office/drawing/2014/main" id="{54DE8054-21E7-4AF9-0021-1EFDF919E726}"/>
                </a:ext>
              </a:extLst>
            </p:cNvPr>
            <p:cNvPicPr>
              <a:picLocks noChangeAspect="1"/>
            </p:cNvPicPr>
            <p:nvPr/>
          </p:nvPicPr>
          <p:blipFill>
            <a:blip r:embed="rId5"/>
            <a:stretch>
              <a:fillRect/>
            </a:stretch>
          </p:blipFill>
          <p:spPr>
            <a:xfrm>
              <a:off x="5618975" y="3855741"/>
              <a:ext cx="3338657" cy="1603434"/>
            </a:xfrm>
            <a:prstGeom prst="rect">
              <a:avLst/>
            </a:prstGeom>
          </p:spPr>
        </p:pic>
        <p:pic>
          <p:nvPicPr>
            <p:cNvPr id="2" name="Picture 4">
              <a:extLst>
                <a:ext uri="{FF2B5EF4-FFF2-40B4-BE49-F238E27FC236}">
                  <a16:creationId xmlns:a16="http://schemas.microsoft.com/office/drawing/2014/main" id="{10EE0873-DAB9-BC8B-5318-C17D597785B0}"/>
                </a:ext>
              </a:extLst>
            </p:cNvPr>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p:blipFill>
          <p:spPr bwMode="auto">
            <a:xfrm>
              <a:off x="6418726" y="5891371"/>
              <a:ext cx="1739153" cy="25028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FD7C35E6-79E9-FA3C-D2DF-1ADA51B82192}"/>
                </a:ext>
              </a:extLst>
            </p:cNvPr>
            <p:cNvSpPr/>
            <p:nvPr/>
          </p:nvSpPr>
          <p:spPr>
            <a:xfrm>
              <a:off x="6033246" y="5389243"/>
              <a:ext cx="2602777" cy="5021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4">
              <a:extLst>
                <a:ext uri="{FF2B5EF4-FFF2-40B4-BE49-F238E27FC236}">
                  <a16:creationId xmlns:a16="http://schemas.microsoft.com/office/drawing/2014/main" id="{C98CF4A1-1663-9C79-1D6C-44A158B873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5842757" y="4978873"/>
              <a:ext cx="2891090" cy="110744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322485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1" name="Group 20">
            <a:extLst>
              <a:ext uri="{FF2B5EF4-FFF2-40B4-BE49-F238E27FC236}">
                <a16:creationId xmlns:a16="http://schemas.microsoft.com/office/drawing/2014/main" id="{AF19F9EB-F9F2-2604-6B84-31DBBC74084C}"/>
              </a:ext>
            </a:extLst>
          </p:cNvPr>
          <p:cNvGrpSpPr/>
          <p:nvPr/>
        </p:nvGrpSpPr>
        <p:grpSpPr>
          <a:xfrm>
            <a:off x="-352588" y="683883"/>
            <a:ext cx="6370872" cy="4381177"/>
            <a:chOff x="4102870" y="246253"/>
            <a:chExt cx="6370872" cy="4381177"/>
          </a:xfrm>
        </p:grpSpPr>
        <p:grpSp>
          <p:nvGrpSpPr>
            <p:cNvPr id="5" name="Group 4">
              <a:extLst>
                <a:ext uri="{FF2B5EF4-FFF2-40B4-BE49-F238E27FC236}">
                  <a16:creationId xmlns:a16="http://schemas.microsoft.com/office/drawing/2014/main" id="{361B2D76-B4F8-224F-8A00-90E19F96CE01}"/>
                </a:ext>
              </a:extLst>
            </p:cNvPr>
            <p:cNvGrpSpPr/>
            <p:nvPr/>
          </p:nvGrpSpPr>
          <p:grpSpPr>
            <a:xfrm>
              <a:off x="4102870" y="246253"/>
              <a:ext cx="6370872" cy="4381177"/>
              <a:chOff x="2910564" y="246253"/>
              <a:chExt cx="6370872" cy="4381177"/>
            </a:xfrm>
          </p:grpSpPr>
          <p:pic>
            <p:nvPicPr>
              <p:cNvPr id="3" name="Picture 2">
                <a:extLst>
                  <a:ext uri="{FF2B5EF4-FFF2-40B4-BE49-F238E27FC236}">
                    <a16:creationId xmlns:a16="http://schemas.microsoft.com/office/drawing/2014/main" id="{755B5EBF-6CE4-99B8-D011-B8E31EF20A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964" t="23342" r="11964" b="-18290"/>
              <a:stretch/>
            </p:blipFill>
            <p:spPr bwMode="auto">
              <a:xfrm>
                <a:off x="2910564" y="246253"/>
                <a:ext cx="6370872" cy="438117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65B1F16-8899-7626-07A4-DADE4B5E87AF}"/>
                  </a:ext>
                </a:extLst>
              </p:cNvPr>
              <p:cNvSpPr/>
              <p:nvPr/>
            </p:nvSpPr>
            <p:spPr>
              <a:xfrm>
                <a:off x="2910564" y="739558"/>
                <a:ext cx="6370872" cy="3887872"/>
              </a:xfrm>
              <a:prstGeom prst="rect">
                <a:avLst/>
              </a:prstGeom>
              <a:gradFill>
                <a:gsLst>
                  <a:gs pos="55000">
                    <a:schemeClr val="tx1">
                      <a:alpha val="0"/>
                    </a:schemeClr>
                  </a:gs>
                  <a:gs pos="64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7" name="Picture 16">
              <a:extLst>
                <a:ext uri="{FF2B5EF4-FFF2-40B4-BE49-F238E27FC236}">
                  <a16:creationId xmlns:a16="http://schemas.microsoft.com/office/drawing/2014/main" id="{54DE8054-21E7-4AF9-0021-1EFDF919E726}"/>
                </a:ext>
              </a:extLst>
            </p:cNvPr>
            <p:cNvPicPr>
              <a:picLocks noChangeAspect="1"/>
            </p:cNvPicPr>
            <p:nvPr/>
          </p:nvPicPr>
          <p:blipFill>
            <a:blip r:embed="rId3"/>
            <a:stretch>
              <a:fillRect/>
            </a:stretch>
          </p:blipFill>
          <p:spPr>
            <a:xfrm>
              <a:off x="5618972" y="2113850"/>
              <a:ext cx="3338657" cy="1603434"/>
            </a:xfrm>
            <a:prstGeom prst="rect">
              <a:avLst/>
            </a:prstGeom>
          </p:spPr>
        </p:pic>
        <p:pic>
          <p:nvPicPr>
            <p:cNvPr id="2" name="Picture 4">
              <a:extLst>
                <a:ext uri="{FF2B5EF4-FFF2-40B4-BE49-F238E27FC236}">
                  <a16:creationId xmlns:a16="http://schemas.microsoft.com/office/drawing/2014/main" id="{10EE0873-DAB9-BC8B-5318-C17D597785B0}"/>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p:blipFill>
          <p:spPr bwMode="auto">
            <a:xfrm>
              <a:off x="6418723" y="4212023"/>
              <a:ext cx="1739153" cy="2502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C98CF4A1-1663-9C79-1D6C-44A158B873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5842755" y="3229718"/>
              <a:ext cx="2891090" cy="1107447"/>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6C5F1FCE-D3E6-01FF-F4F8-43503CC1536F}"/>
              </a:ext>
            </a:extLst>
          </p:cNvPr>
          <p:cNvPicPr>
            <a:picLocks noChangeAspect="1"/>
          </p:cNvPicPr>
          <p:nvPr/>
        </p:nvPicPr>
        <p:blipFill>
          <a:blip r:embed="rId6"/>
          <a:stretch>
            <a:fillRect/>
          </a:stretch>
        </p:blipFill>
        <p:spPr>
          <a:xfrm>
            <a:off x="6651800" y="1451800"/>
            <a:ext cx="4979386" cy="3421243"/>
          </a:xfrm>
          <a:prstGeom prst="rect">
            <a:avLst/>
          </a:prstGeom>
        </p:spPr>
      </p:pic>
      <p:pic>
        <p:nvPicPr>
          <p:cNvPr id="7" name="Picture 6">
            <a:extLst>
              <a:ext uri="{FF2B5EF4-FFF2-40B4-BE49-F238E27FC236}">
                <a16:creationId xmlns:a16="http://schemas.microsoft.com/office/drawing/2014/main" id="{D1C0BFD0-65CA-9E29-0EAC-69A38BD9842C}"/>
              </a:ext>
            </a:extLst>
          </p:cNvPr>
          <p:cNvPicPr>
            <a:picLocks noChangeAspect="1"/>
          </p:cNvPicPr>
          <p:nvPr/>
        </p:nvPicPr>
        <p:blipFill rotWithShape="1">
          <a:blip r:embed="rId7"/>
          <a:srcRect l="2825" r="2129"/>
          <a:stretch/>
        </p:blipFill>
        <p:spPr>
          <a:xfrm>
            <a:off x="-352588" y="683883"/>
            <a:ext cx="6370872" cy="4377307"/>
          </a:xfrm>
          <a:prstGeom prst="rect">
            <a:avLst/>
          </a:prstGeom>
        </p:spPr>
      </p:pic>
      <p:pic>
        <p:nvPicPr>
          <p:cNvPr id="9" name="Picture 8" descr="Graphical user interface, website&#10;&#10;Description automatically generated">
            <a:extLst>
              <a:ext uri="{FF2B5EF4-FFF2-40B4-BE49-F238E27FC236}">
                <a16:creationId xmlns:a16="http://schemas.microsoft.com/office/drawing/2014/main" id="{BF5CD874-7B74-E950-73ED-3F4C640C948D}"/>
              </a:ext>
            </a:extLst>
          </p:cNvPr>
          <p:cNvPicPr>
            <a:picLocks noChangeAspect="1"/>
          </p:cNvPicPr>
          <p:nvPr/>
        </p:nvPicPr>
        <p:blipFill rotWithShape="1">
          <a:blip r:embed="rId8">
            <a:extLst>
              <a:ext uri="{28A0092B-C50C-407E-A947-70E740481C1C}">
                <a14:useLocalDpi xmlns:a14="http://schemas.microsoft.com/office/drawing/2010/main" val="0"/>
              </a:ext>
            </a:extLst>
          </a:blip>
          <a:srcRect l="10792" r="7261"/>
          <a:stretch/>
        </p:blipFill>
        <p:spPr>
          <a:xfrm>
            <a:off x="6651800" y="1455074"/>
            <a:ext cx="4979386" cy="3417970"/>
          </a:xfrm>
          <a:prstGeom prst="rect">
            <a:avLst/>
          </a:prstGeom>
        </p:spPr>
      </p:pic>
      <p:grpSp>
        <p:nvGrpSpPr>
          <p:cNvPr id="18" name="Group 17">
            <a:extLst>
              <a:ext uri="{FF2B5EF4-FFF2-40B4-BE49-F238E27FC236}">
                <a16:creationId xmlns:a16="http://schemas.microsoft.com/office/drawing/2014/main" id="{D291AAD3-272F-7C8B-C1D6-23CC4E021204}"/>
              </a:ext>
            </a:extLst>
          </p:cNvPr>
          <p:cNvGrpSpPr/>
          <p:nvPr/>
        </p:nvGrpSpPr>
        <p:grpSpPr>
          <a:xfrm>
            <a:off x="-352589" y="683883"/>
            <a:ext cx="6370873" cy="4381763"/>
            <a:chOff x="4911903" y="1589143"/>
            <a:chExt cx="6370873" cy="4381763"/>
          </a:xfrm>
        </p:grpSpPr>
        <p:pic>
          <p:nvPicPr>
            <p:cNvPr id="12" name="Picture 11">
              <a:extLst>
                <a:ext uri="{FF2B5EF4-FFF2-40B4-BE49-F238E27FC236}">
                  <a16:creationId xmlns:a16="http://schemas.microsoft.com/office/drawing/2014/main" id="{61CAAE42-C996-3A3B-F8B9-569573CDD182}"/>
                </a:ext>
              </a:extLst>
            </p:cNvPr>
            <p:cNvPicPr>
              <a:picLocks noChangeAspect="1"/>
            </p:cNvPicPr>
            <p:nvPr/>
          </p:nvPicPr>
          <p:blipFill rotWithShape="1">
            <a:blip r:embed="rId9">
              <a:extLst>
                <a:ext uri="{BEBA8EAE-BF5A-486C-A8C5-ECC9F3942E4B}">
                  <a14:imgProps xmlns:a14="http://schemas.microsoft.com/office/drawing/2010/main">
                    <a14:imgLayer r:embed="rId10">
                      <a14:imgEffect>
                        <a14:brightnessContrast bright="40000" contrast="20000"/>
                      </a14:imgEffect>
                    </a14:imgLayer>
                  </a14:imgProps>
                </a:ext>
                <a:ext uri="{28A0092B-C50C-407E-A947-70E740481C1C}">
                  <a14:useLocalDpi xmlns:a14="http://schemas.microsoft.com/office/drawing/2010/main" val="0"/>
                </a:ext>
              </a:extLst>
            </a:blip>
            <a:srcRect l="5518" t="51" r="12656" b="-51"/>
            <a:stretch/>
          </p:blipFill>
          <p:spPr>
            <a:xfrm>
              <a:off x="4911903" y="1591371"/>
              <a:ext cx="6370873" cy="4379535"/>
            </a:xfrm>
            <a:prstGeom prst="rect">
              <a:avLst/>
            </a:prstGeom>
          </p:spPr>
        </p:pic>
        <p:sp>
          <p:nvSpPr>
            <p:cNvPr id="15" name="Rectangle 14">
              <a:extLst>
                <a:ext uri="{FF2B5EF4-FFF2-40B4-BE49-F238E27FC236}">
                  <a16:creationId xmlns:a16="http://schemas.microsoft.com/office/drawing/2014/main" id="{BAE167C5-A728-E298-047E-CCDE30CFE12E}"/>
                </a:ext>
              </a:extLst>
            </p:cNvPr>
            <p:cNvSpPr/>
            <p:nvPr/>
          </p:nvSpPr>
          <p:spPr>
            <a:xfrm>
              <a:off x="4911905" y="1589143"/>
              <a:ext cx="6370871" cy="4379535"/>
            </a:xfrm>
            <a:prstGeom prst="rect">
              <a:avLst/>
            </a:prstGeom>
            <a:gradFill>
              <a:gsLst>
                <a:gs pos="6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3" name="Group 12">
            <a:extLst>
              <a:ext uri="{FF2B5EF4-FFF2-40B4-BE49-F238E27FC236}">
                <a16:creationId xmlns:a16="http://schemas.microsoft.com/office/drawing/2014/main" id="{3BF6823D-5D8E-1BF2-8592-36E5E0A66520}"/>
              </a:ext>
            </a:extLst>
          </p:cNvPr>
          <p:cNvGrpSpPr/>
          <p:nvPr/>
        </p:nvGrpSpPr>
        <p:grpSpPr>
          <a:xfrm>
            <a:off x="560814" y="3831934"/>
            <a:ext cx="4237505" cy="861218"/>
            <a:chOff x="666190" y="3537724"/>
            <a:chExt cx="4237505" cy="861218"/>
          </a:xfrm>
        </p:grpSpPr>
        <p:pic>
          <p:nvPicPr>
            <p:cNvPr id="1026" name="Picture 2">
              <a:extLst>
                <a:ext uri="{FF2B5EF4-FFF2-40B4-BE49-F238E27FC236}">
                  <a16:creationId xmlns:a16="http://schemas.microsoft.com/office/drawing/2014/main" id="{2949D7C7-5001-238E-1986-D9A0ABB9803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6190" y="3537724"/>
              <a:ext cx="4237505" cy="4992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A3E4580-E394-E2E3-07D0-71F720C3DAB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14973" y="4028794"/>
              <a:ext cx="3435735" cy="37014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12902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 name="Group 6">
            <a:extLst>
              <a:ext uri="{FF2B5EF4-FFF2-40B4-BE49-F238E27FC236}">
                <a16:creationId xmlns:a16="http://schemas.microsoft.com/office/drawing/2014/main" id="{DA29C7DF-C379-25F5-491C-866759A4A409}"/>
              </a:ext>
            </a:extLst>
          </p:cNvPr>
          <p:cNvGrpSpPr/>
          <p:nvPr/>
        </p:nvGrpSpPr>
        <p:grpSpPr>
          <a:xfrm>
            <a:off x="976153" y="814475"/>
            <a:ext cx="3677527" cy="3674011"/>
            <a:chOff x="3961400" y="1164099"/>
            <a:chExt cx="3677527" cy="3674011"/>
          </a:xfrm>
        </p:grpSpPr>
        <p:sp>
          <p:nvSpPr>
            <p:cNvPr id="6" name="Rectangle 5">
              <a:extLst>
                <a:ext uri="{FF2B5EF4-FFF2-40B4-BE49-F238E27FC236}">
                  <a16:creationId xmlns:a16="http://schemas.microsoft.com/office/drawing/2014/main" id="{A5FC4B9B-523B-3805-25EA-567C6C70F9E3}"/>
                </a:ext>
              </a:extLst>
            </p:cNvPr>
            <p:cNvSpPr/>
            <p:nvPr/>
          </p:nvSpPr>
          <p:spPr>
            <a:xfrm>
              <a:off x="3961400" y="1164099"/>
              <a:ext cx="3677527" cy="3674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26" name="Picture 2" descr="See the source image">
              <a:extLst>
                <a:ext uri="{FF2B5EF4-FFF2-40B4-BE49-F238E27FC236}">
                  <a16:creationId xmlns:a16="http://schemas.microsoft.com/office/drawing/2014/main" id="{2C74E9A8-25AE-9C34-2EB7-40DB8A9D2E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000" r="19501"/>
            <a:stretch/>
          </p:blipFill>
          <p:spPr bwMode="auto">
            <a:xfrm>
              <a:off x="4796118" y="1656398"/>
              <a:ext cx="2097742" cy="26894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46F01F74-9ABD-C331-E21F-548B8067E62D}"/>
              </a:ext>
            </a:extLst>
          </p:cNvPr>
          <p:cNvGrpSpPr/>
          <p:nvPr/>
        </p:nvGrpSpPr>
        <p:grpSpPr>
          <a:xfrm>
            <a:off x="4653680" y="814475"/>
            <a:ext cx="3677527" cy="3674011"/>
            <a:chOff x="3961400" y="1164099"/>
            <a:chExt cx="3677527" cy="3674011"/>
          </a:xfrm>
        </p:grpSpPr>
        <p:sp>
          <p:nvSpPr>
            <p:cNvPr id="9" name="Rectangle 8">
              <a:extLst>
                <a:ext uri="{FF2B5EF4-FFF2-40B4-BE49-F238E27FC236}">
                  <a16:creationId xmlns:a16="http://schemas.microsoft.com/office/drawing/2014/main" id="{B27D2CB5-6713-B60B-DC52-D9BEEADB3511}"/>
                </a:ext>
              </a:extLst>
            </p:cNvPr>
            <p:cNvSpPr/>
            <p:nvPr/>
          </p:nvSpPr>
          <p:spPr>
            <a:xfrm>
              <a:off x="3961400" y="1164099"/>
              <a:ext cx="3677527" cy="3674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Picture 2">
              <a:extLst>
                <a:ext uri="{FF2B5EF4-FFF2-40B4-BE49-F238E27FC236}">
                  <a16:creationId xmlns:a16="http://schemas.microsoft.com/office/drawing/2014/main" id="{BD7CDE36-558D-F6DD-0C56-C8ECE9F491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000" r="5297"/>
            <a:stretch/>
          </p:blipFill>
          <p:spPr bwMode="auto">
            <a:xfrm>
              <a:off x="4674593" y="1656399"/>
              <a:ext cx="2251139" cy="2689412"/>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12">
            <a:extLst>
              <a:ext uri="{FF2B5EF4-FFF2-40B4-BE49-F238E27FC236}">
                <a16:creationId xmlns:a16="http://schemas.microsoft.com/office/drawing/2014/main" id="{2D0BE59B-6B4C-5BA0-AFBF-C3AD359F84C6}"/>
              </a:ext>
            </a:extLst>
          </p:cNvPr>
          <p:cNvPicPr>
            <a:picLocks noChangeAspect="1"/>
          </p:cNvPicPr>
          <p:nvPr/>
        </p:nvPicPr>
        <p:blipFill>
          <a:blip r:embed="rId4"/>
          <a:stretch>
            <a:fillRect/>
          </a:stretch>
        </p:blipFill>
        <p:spPr>
          <a:xfrm>
            <a:off x="4254848" y="1593945"/>
            <a:ext cx="3682303" cy="3670110"/>
          </a:xfrm>
          <a:prstGeom prst="rect">
            <a:avLst/>
          </a:prstGeom>
        </p:spPr>
      </p:pic>
      <p:pic>
        <p:nvPicPr>
          <p:cNvPr id="14" name="Picture 13">
            <a:extLst>
              <a:ext uri="{FF2B5EF4-FFF2-40B4-BE49-F238E27FC236}">
                <a16:creationId xmlns:a16="http://schemas.microsoft.com/office/drawing/2014/main" id="{538320F1-E423-DAEA-EDBA-90D800CF75EB}"/>
              </a:ext>
            </a:extLst>
          </p:cNvPr>
          <p:cNvPicPr>
            <a:picLocks noChangeAspect="1"/>
          </p:cNvPicPr>
          <p:nvPr/>
        </p:nvPicPr>
        <p:blipFill>
          <a:blip r:embed="rId5"/>
          <a:stretch>
            <a:fillRect/>
          </a:stretch>
        </p:blipFill>
        <p:spPr>
          <a:xfrm>
            <a:off x="4410296" y="1746345"/>
            <a:ext cx="3676207" cy="3670110"/>
          </a:xfrm>
          <a:prstGeom prst="rect">
            <a:avLst/>
          </a:prstGeom>
        </p:spPr>
      </p:pic>
    </p:spTree>
    <p:extLst>
      <p:ext uri="{BB962C8B-B14F-4D97-AF65-F5344CB8AC3E}">
        <p14:creationId xmlns:p14="http://schemas.microsoft.com/office/powerpoint/2010/main" val="363345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7DC235-9210-3646-54E8-4B0276B4570B}"/>
              </a:ext>
            </a:extLst>
          </p:cNvPr>
          <p:cNvPicPr>
            <a:picLocks noChangeAspect="1"/>
          </p:cNvPicPr>
          <p:nvPr/>
        </p:nvPicPr>
        <p:blipFill>
          <a:blip r:embed="rId2"/>
          <a:stretch>
            <a:fillRect/>
          </a:stretch>
        </p:blipFill>
        <p:spPr>
          <a:xfrm>
            <a:off x="416857" y="172189"/>
            <a:ext cx="5215892" cy="3673947"/>
          </a:xfrm>
          <a:prstGeom prst="rect">
            <a:avLst/>
          </a:prstGeom>
        </p:spPr>
      </p:pic>
      <p:pic>
        <p:nvPicPr>
          <p:cNvPr id="11" name="Picture 10">
            <a:extLst>
              <a:ext uri="{FF2B5EF4-FFF2-40B4-BE49-F238E27FC236}">
                <a16:creationId xmlns:a16="http://schemas.microsoft.com/office/drawing/2014/main" id="{D7BDA97F-2AE1-4775-E220-DCE572A329C0}"/>
              </a:ext>
            </a:extLst>
          </p:cNvPr>
          <p:cNvPicPr>
            <a:picLocks noChangeAspect="1"/>
          </p:cNvPicPr>
          <p:nvPr/>
        </p:nvPicPr>
        <p:blipFill>
          <a:blip r:embed="rId3"/>
          <a:stretch>
            <a:fillRect/>
          </a:stretch>
        </p:blipFill>
        <p:spPr>
          <a:xfrm>
            <a:off x="5893731" y="3930360"/>
            <a:ext cx="5229382" cy="3673948"/>
          </a:xfrm>
          <a:prstGeom prst="rect">
            <a:avLst/>
          </a:prstGeom>
        </p:spPr>
      </p:pic>
      <p:pic>
        <p:nvPicPr>
          <p:cNvPr id="13" name="Picture 12">
            <a:extLst>
              <a:ext uri="{FF2B5EF4-FFF2-40B4-BE49-F238E27FC236}">
                <a16:creationId xmlns:a16="http://schemas.microsoft.com/office/drawing/2014/main" id="{CA70294A-EAF0-F40F-531E-A9C1C17B68A3}"/>
              </a:ext>
            </a:extLst>
          </p:cNvPr>
          <p:cNvPicPr>
            <a:picLocks noChangeAspect="1"/>
          </p:cNvPicPr>
          <p:nvPr/>
        </p:nvPicPr>
        <p:blipFill>
          <a:blip r:embed="rId4"/>
          <a:stretch>
            <a:fillRect/>
          </a:stretch>
        </p:blipFill>
        <p:spPr>
          <a:xfrm>
            <a:off x="5893731" y="172189"/>
            <a:ext cx="5234956" cy="3673947"/>
          </a:xfrm>
          <a:prstGeom prst="rect">
            <a:avLst/>
          </a:prstGeom>
        </p:spPr>
      </p:pic>
      <p:pic>
        <p:nvPicPr>
          <p:cNvPr id="15" name="Picture 14">
            <a:extLst>
              <a:ext uri="{FF2B5EF4-FFF2-40B4-BE49-F238E27FC236}">
                <a16:creationId xmlns:a16="http://schemas.microsoft.com/office/drawing/2014/main" id="{CFF82A5A-85D6-E816-F429-5D21E941F0B1}"/>
              </a:ext>
            </a:extLst>
          </p:cNvPr>
          <p:cNvPicPr>
            <a:picLocks noChangeAspect="1"/>
          </p:cNvPicPr>
          <p:nvPr/>
        </p:nvPicPr>
        <p:blipFill>
          <a:blip r:embed="rId5"/>
          <a:stretch>
            <a:fillRect/>
          </a:stretch>
        </p:blipFill>
        <p:spPr>
          <a:xfrm>
            <a:off x="416857" y="3926439"/>
            <a:ext cx="5229382" cy="3677869"/>
          </a:xfrm>
          <a:prstGeom prst="rect">
            <a:avLst/>
          </a:prstGeom>
        </p:spPr>
      </p:pic>
    </p:spTree>
    <p:extLst>
      <p:ext uri="{BB962C8B-B14F-4D97-AF65-F5344CB8AC3E}">
        <p14:creationId xmlns:p14="http://schemas.microsoft.com/office/powerpoint/2010/main" val="3889781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45E7637-6802-E997-0DCF-DCA83AA429A3}"/>
              </a:ext>
            </a:extLst>
          </p:cNvPr>
          <p:cNvGrpSpPr/>
          <p:nvPr/>
        </p:nvGrpSpPr>
        <p:grpSpPr>
          <a:xfrm>
            <a:off x="1151540" y="474281"/>
            <a:ext cx="5133328" cy="5541036"/>
            <a:chOff x="4226434" y="420493"/>
            <a:chExt cx="5133328" cy="5541036"/>
          </a:xfrm>
        </p:grpSpPr>
        <p:pic>
          <p:nvPicPr>
            <p:cNvPr id="4" name="Picture 3">
              <a:extLst>
                <a:ext uri="{FF2B5EF4-FFF2-40B4-BE49-F238E27FC236}">
                  <a16:creationId xmlns:a16="http://schemas.microsoft.com/office/drawing/2014/main" id="{BC3C9871-3CD6-F6A2-35F4-285438A75C17}"/>
                </a:ext>
              </a:extLst>
            </p:cNvPr>
            <p:cNvPicPr>
              <a:picLocks noChangeAspect="1"/>
            </p:cNvPicPr>
            <p:nvPr/>
          </p:nvPicPr>
          <p:blipFill>
            <a:blip r:embed="rId2"/>
            <a:stretch>
              <a:fillRect/>
            </a:stretch>
          </p:blipFill>
          <p:spPr>
            <a:xfrm>
              <a:off x="4226434" y="420493"/>
              <a:ext cx="5133328" cy="3531926"/>
            </a:xfrm>
            <a:prstGeom prst="rect">
              <a:avLst/>
            </a:prstGeom>
          </p:spPr>
        </p:pic>
        <p:sp>
          <p:nvSpPr>
            <p:cNvPr id="5" name="Rectangle 4">
              <a:extLst>
                <a:ext uri="{FF2B5EF4-FFF2-40B4-BE49-F238E27FC236}">
                  <a16:creationId xmlns:a16="http://schemas.microsoft.com/office/drawing/2014/main" id="{6A429B08-6E50-FD89-8965-0D7E1305CA49}"/>
                </a:ext>
              </a:extLst>
            </p:cNvPr>
            <p:cNvSpPr/>
            <p:nvPr/>
          </p:nvSpPr>
          <p:spPr>
            <a:xfrm>
              <a:off x="4226434" y="3952419"/>
              <a:ext cx="5133328" cy="2009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a:extLst>
                <a:ext uri="{FF2B5EF4-FFF2-40B4-BE49-F238E27FC236}">
                  <a16:creationId xmlns:a16="http://schemas.microsoft.com/office/drawing/2014/main" id="{34C2320F-B0AB-68A1-A763-A033AEBD8EA3}"/>
                </a:ext>
              </a:extLst>
            </p:cNvPr>
            <p:cNvSpPr txBox="1"/>
            <p:nvPr/>
          </p:nvSpPr>
          <p:spPr>
            <a:xfrm>
              <a:off x="4381592" y="4006247"/>
              <a:ext cx="4823012" cy="461665"/>
            </a:xfrm>
            <a:prstGeom prst="rect">
              <a:avLst/>
            </a:prstGeom>
            <a:noFill/>
          </p:spPr>
          <p:txBody>
            <a:bodyPr wrap="square" rtlCol="0">
              <a:spAutoFit/>
            </a:bodyPr>
            <a:lstStyle/>
            <a:p>
              <a:pPr algn="ctr"/>
              <a:r>
                <a:rPr lang="en-US" sz="2400" dirty="0">
                  <a:solidFill>
                    <a:schemeClr val="bg1"/>
                  </a:solidFill>
                  <a:latin typeface="Minecraft Ten" pitchFamily="2" charset="0"/>
                </a:rPr>
                <a:t>YOU’RE IN</a:t>
              </a:r>
            </a:p>
          </p:txBody>
        </p:sp>
        <p:sp>
          <p:nvSpPr>
            <p:cNvPr id="7" name="TextBox 6">
              <a:extLst>
                <a:ext uri="{FF2B5EF4-FFF2-40B4-BE49-F238E27FC236}">
                  <a16:creationId xmlns:a16="http://schemas.microsoft.com/office/drawing/2014/main" id="{CCB943D4-CDC8-B381-6389-06CF674F9CD4}"/>
                </a:ext>
              </a:extLst>
            </p:cNvPr>
            <p:cNvSpPr txBox="1"/>
            <p:nvPr/>
          </p:nvSpPr>
          <p:spPr>
            <a:xfrm>
              <a:off x="4381592" y="4448693"/>
              <a:ext cx="4823012" cy="1277273"/>
            </a:xfrm>
            <a:prstGeom prst="rect">
              <a:avLst/>
            </a:prstGeom>
            <a:noFill/>
          </p:spPr>
          <p:txBody>
            <a:bodyPr wrap="square" rtlCol="0">
              <a:spAutoFit/>
            </a:bodyPr>
            <a:lstStyle/>
            <a:p>
              <a:pPr algn="ctr"/>
              <a:r>
                <a:rPr lang="en-US" sz="1100" dirty="0">
                  <a:solidFill>
                    <a:schemeClr val="bg1">
                      <a:lumMod val="65000"/>
                    </a:schemeClr>
                  </a:solidFill>
                  <a:latin typeface="Minecraftia" panose="00000400000000000000" pitchFamily="2" charset="0"/>
                  <a:cs typeface="Minecraftia" panose="00000400000000000000" pitchFamily="2" charset="0"/>
                </a:rPr>
                <a:t>Thank you for registering your interest in TBP: Origins Season 1. We’re pleased to let you know that your whitelist registration has been accepted. Please make sure that you install the TBP Origins mudpack via the TBP Launcher or Crutionix.com. Instructions are available in the Discord. We’re looking forward to seeing you there!</a:t>
              </a:r>
            </a:p>
          </p:txBody>
        </p:sp>
      </p:grpSp>
      <p:grpSp>
        <p:nvGrpSpPr>
          <p:cNvPr id="9" name="Group 8">
            <a:extLst>
              <a:ext uri="{FF2B5EF4-FFF2-40B4-BE49-F238E27FC236}">
                <a16:creationId xmlns:a16="http://schemas.microsoft.com/office/drawing/2014/main" id="{97F6F8C7-1692-89B5-E192-8EF0B69D55FF}"/>
              </a:ext>
            </a:extLst>
          </p:cNvPr>
          <p:cNvGrpSpPr/>
          <p:nvPr/>
        </p:nvGrpSpPr>
        <p:grpSpPr>
          <a:xfrm>
            <a:off x="6440026" y="474281"/>
            <a:ext cx="5133328" cy="5541036"/>
            <a:chOff x="4226434" y="420493"/>
            <a:chExt cx="5133328" cy="5541036"/>
          </a:xfrm>
        </p:grpSpPr>
        <p:pic>
          <p:nvPicPr>
            <p:cNvPr id="10" name="Picture 9">
              <a:extLst>
                <a:ext uri="{FF2B5EF4-FFF2-40B4-BE49-F238E27FC236}">
                  <a16:creationId xmlns:a16="http://schemas.microsoft.com/office/drawing/2014/main" id="{DBCE863C-785A-A0F1-02FE-6183044EB8A1}"/>
                </a:ext>
              </a:extLst>
            </p:cNvPr>
            <p:cNvPicPr>
              <a:picLocks noChangeAspect="1"/>
            </p:cNvPicPr>
            <p:nvPr/>
          </p:nvPicPr>
          <p:blipFill>
            <a:blip r:embed="rId2"/>
            <a:stretch>
              <a:fillRect/>
            </a:stretch>
          </p:blipFill>
          <p:spPr>
            <a:xfrm>
              <a:off x="4226434" y="420493"/>
              <a:ext cx="5133328" cy="3531926"/>
            </a:xfrm>
            <a:prstGeom prst="rect">
              <a:avLst/>
            </a:prstGeom>
          </p:spPr>
        </p:pic>
        <p:sp>
          <p:nvSpPr>
            <p:cNvPr id="11" name="Rectangle 10">
              <a:extLst>
                <a:ext uri="{FF2B5EF4-FFF2-40B4-BE49-F238E27FC236}">
                  <a16:creationId xmlns:a16="http://schemas.microsoft.com/office/drawing/2014/main" id="{59464233-AF5F-D54F-F7A1-5120CF6D9289}"/>
                </a:ext>
              </a:extLst>
            </p:cNvPr>
            <p:cNvSpPr/>
            <p:nvPr/>
          </p:nvSpPr>
          <p:spPr>
            <a:xfrm>
              <a:off x="4226434" y="3952419"/>
              <a:ext cx="5133328" cy="2009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extBox 11">
              <a:extLst>
                <a:ext uri="{FF2B5EF4-FFF2-40B4-BE49-F238E27FC236}">
                  <a16:creationId xmlns:a16="http://schemas.microsoft.com/office/drawing/2014/main" id="{072D98ED-CF35-C675-7B5E-48DED5F3BB27}"/>
                </a:ext>
              </a:extLst>
            </p:cNvPr>
            <p:cNvSpPr txBox="1"/>
            <p:nvPr/>
          </p:nvSpPr>
          <p:spPr>
            <a:xfrm>
              <a:off x="4381592" y="4006247"/>
              <a:ext cx="4823012" cy="461665"/>
            </a:xfrm>
            <a:prstGeom prst="rect">
              <a:avLst/>
            </a:prstGeom>
            <a:noFill/>
          </p:spPr>
          <p:txBody>
            <a:bodyPr wrap="square" rtlCol="0">
              <a:spAutoFit/>
            </a:bodyPr>
            <a:lstStyle/>
            <a:p>
              <a:pPr algn="ctr"/>
              <a:r>
                <a:rPr lang="en-US" sz="2400" dirty="0">
                  <a:solidFill>
                    <a:schemeClr val="bg1"/>
                  </a:solidFill>
                  <a:latin typeface="Minecraft Ten" pitchFamily="2" charset="0"/>
                </a:rPr>
                <a:t>YOU’RE IN</a:t>
              </a:r>
            </a:p>
          </p:txBody>
        </p:sp>
        <p:sp>
          <p:nvSpPr>
            <p:cNvPr id="13" name="TextBox 12">
              <a:extLst>
                <a:ext uri="{FF2B5EF4-FFF2-40B4-BE49-F238E27FC236}">
                  <a16:creationId xmlns:a16="http://schemas.microsoft.com/office/drawing/2014/main" id="{72EF51A0-759C-20F2-C56F-B1209BB8242E}"/>
                </a:ext>
              </a:extLst>
            </p:cNvPr>
            <p:cNvSpPr txBox="1"/>
            <p:nvPr/>
          </p:nvSpPr>
          <p:spPr>
            <a:xfrm>
              <a:off x="4381592" y="4448693"/>
              <a:ext cx="4823012" cy="1277273"/>
            </a:xfrm>
            <a:prstGeom prst="rect">
              <a:avLst/>
            </a:prstGeom>
            <a:noFill/>
          </p:spPr>
          <p:txBody>
            <a:bodyPr wrap="square" rtlCol="0">
              <a:spAutoFit/>
            </a:bodyPr>
            <a:lstStyle/>
            <a:p>
              <a:pPr algn="ctr"/>
              <a:r>
                <a:rPr lang="en-US" sz="1100" dirty="0">
                  <a:solidFill>
                    <a:schemeClr val="bg1">
                      <a:lumMod val="65000"/>
                    </a:schemeClr>
                  </a:solidFill>
                  <a:latin typeface="Minecraftia" panose="00000400000000000000" pitchFamily="2" charset="0"/>
                  <a:cs typeface="Minecraftia" panose="00000400000000000000" pitchFamily="2" charset="0"/>
                </a:rPr>
                <a:t>Thank you for registering your interest in TBP: Origins Season 1. We’re pleased to let you know that since you voted yes on the feedback survey, you’re now registered to play. Please make sure that you install the TBP Origins mudpack via the TBP Launcher or Crutionix.com. Instructions are available in the Discord. We’re looking forward to seeing you there!</a:t>
              </a:r>
            </a:p>
          </p:txBody>
        </p:sp>
      </p:grpSp>
    </p:spTree>
    <p:extLst>
      <p:ext uri="{BB962C8B-B14F-4D97-AF65-F5344CB8AC3E}">
        <p14:creationId xmlns:p14="http://schemas.microsoft.com/office/powerpoint/2010/main" val="17480850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9E998C3-33B7-7B5B-9522-0740E12FE57B}"/>
              </a:ext>
            </a:extLst>
          </p:cNvPr>
          <p:cNvGrpSpPr/>
          <p:nvPr/>
        </p:nvGrpSpPr>
        <p:grpSpPr>
          <a:xfrm>
            <a:off x="1338606" y="997194"/>
            <a:ext cx="7814821" cy="4379536"/>
            <a:chOff x="1338606" y="997194"/>
            <a:chExt cx="7814821" cy="4379536"/>
          </a:xfrm>
        </p:grpSpPr>
        <p:pic>
          <p:nvPicPr>
            <p:cNvPr id="3" name="Picture 2">
              <a:extLst>
                <a:ext uri="{FF2B5EF4-FFF2-40B4-BE49-F238E27FC236}">
                  <a16:creationId xmlns:a16="http://schemas.microsoft.com/office/drawing/2014/main" id="{9EDB3A7E-0EEC-F162-8824-ECC9A080ACF0}"/>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l="-144" t="51" r="-230" b="-51"/>
            <a:stretch/>
          </p:blipFill>
          <p:spPr>
            <a:xfrm>
              <a:off x="1338606" y="997195"/>
              <a:ext cx="7814821" cy="4379535"/>
            </a:xfrm>
            <a:prstGeom prst="rect">
              <a:avLst/>
            </a:prstGeom>
          </p:spPr>
        </p:pic>
        <p:sp>
          <p:nvSpPr>
            <p:cNvPr id="4" name="Rectangle 3">
              <a:extLst>
                <a:ext uri="{FF2B5EF4-FFF2-40B4-BE49-F238E27FC236}">
                  <a16:creationId xmlns:a16="http://schemas.microsoft.com/office/drawing/2014/main" id="{0EFB4E41-4C92-253A-0E7F-092C5C70DEC3}"/>
                </a:ext>
              </a:extLst>
            </p:cNvPr>
            <p:cNvSpPr/>
            <p:nvPr/>
          </p:nvSpPr>
          <p:spPr>
            <a:xfrm>
              <a:off x="1338606" y="997194"/>
              <a:ext cx="7814821" cy="4379535"/>
            </a:xfrm>
            <a:prstGeom prst="rect">
              <a:avLst/>
            </a:prstGeom>
            <a:gradFill>
              <a:gsLst>
                <a:gs pos="6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14974967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5" name="Group 4">
            <a:extLst>
              <a:ext uri="{FF2B5EF4-FFF2-40B4-BE49-F238E27FC236}">
                <a16:creationId xmlns:a16="http://schemas.microsoft.com/office/drawing/2014/main" id="{6E912627-CF76-96D6-CF3F-25CA3D16C8E1}"/>
              </a:ext>
            </a:extLst>
          </p:cNvPr>
          <p:cNvGrpSpPr/>
          <p:nvPr/>
        </p:nvGrpSpPr>
        <p:grpSpPr>
          <a:xfrm>
            <a:off x="0" y="0"/>
            <a:ext cx="12192000" cy="6858000"/>
            <a:chOff x="0" y="0"/>
            <a:chExt cx="12192000" cy="6858000"/>
          </a:xfrm>
        </p:grpSpPr>
        <p:pic>
          <p:nvPicPr>
            <p:cNvPr id="1026" name="Picture 2">
              <a:extLst>
                <a:ext uri="{FF2B5EF4-FFF2-40B4-BE49-F238E27FC236}">
                  <a16:creationId xmlns:a16="http://schemas.microsoft.com/office/drawing/2014/main" id="{59B28967-29EE-BF2F-A913-44E841216D8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t="9" b="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8F2A53B-65EE-5F6B-0616-1EFF05CE58AE}"/>
                </a:ext>
              </a:extLst>
            </p:cNvPr>
            <p:cNvSpPr/>
            <p:nvPr/>
          </p:nvSpPr>
          <p:spPr>
            <a:xfrm rot="10800000">
              <a:off x="0" y="0"/>
              <a:ext cx="12192000" cy="5100918"/>
            </a:xfrm>
            <a:prstGeom prst="rect">
              <a:avLst/>
            </a:prstGeom>
            <a:gradFill flip="none" rotWithShape="1">
              <a:gsLst>
                <a:gs pos="19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146" name="Picture 2">
              <a:extLst>
                <a:ext uri="{FF2B5EF4-FFF2-40B4-BE49-F238E27FC236}">
                  <a16:creationId xmlns:a16="http://schemas.microsoft.com/office/drawing/2014/main" id="{0DA1F6E8-B38F-473E-8B10-A355E75256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5365"/>
            <a:stretch/>
          </p:blipFill>
          <p:spPr bwMode="auto">
            <a:xfrm>
              <a:off x="2733674" y="959784"/>
              <a:ext cx="6724650" cy="68692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FB4F9AE-0657-B1F8-FE69-15498FE875F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49671"/>
            <a:stretch/>
          </p:blipFill>
          <p:spPr bwMode="auto">
            <a:xfrm>
              <a:off x="4587876" y="437546"/>
              <a:ext cx="3016247" cy="2266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0BDE396-FB48-6699-80A4-DA513C57E35F}"/>
                </a:ext>
              </a:extLst>
            </p:cNvPr>
            <p:cNvPicPr>
              <a:picLocks noChangeAspect="1"/>
            </p:cNvPicPr>
            <p:nvPr/>
          </p:nvPicPr>
          <p:blipFill rotWithShape="1">
            <a:blip r:embed="rId6"/>
            <a:srcRect b="45365"/>
            <a:stretch/>
          </p:blipFill>
          <p:spPr>
            <a:xfrm>
              <a:off x="5023105" y="723050"/>
              <a:ext cx="2145788" cy="153826"/>
            </a:xfrm>
            <a:prstGeom prst="rect">
              <a:avLst/>
            </a:prstGeom>
          </p:spPr>
        </p:pic>
      </p:grpSp>
      <p:pic>
        <p:nvPicPr>
          <p:cNvPr id="6" name="Picture 5">
            <a:extLst>
              <a:ext uri="{FF2B5EF4-FFF2-40B4-BE49-F238E27FC236}">
                <a16:creationId xmlns:a16="http://schemas.microsoft.com/office/drawing/2014/main" id="{CE7E2E2F-5B0F-1D39-D108-6C006FFF0D1F}"/>
              </a:ext>
            </a:extLst>
          </p:cNvPr>
          <p:cNvPicPr>
            <a:picLocks noChangeAspect="1"/>
          </p:cNvPicPr>
          <p:nvPr/>
        </p:nvPicPr>
        <p:blipFill>
          <a:blip r:embed="rId7"/>
          <a:stretch>
            <a:fillRect/>
          </a:stretch>
        </p:blipFill>
        <p:spPr>
          <a:xfrm>
            <a:off x="285171" y="1577068"/>
            <a:ext cx="7968629" cy="4482353"/>
          </a:xfrm>
          <a:prstGeom prst="rect">
            <a:avLst/>
          </a:prstGeom>
        </p:spPr>
      </p:pic>
    </p:spTree>
    <p:extLst>
      <p:ext uri="{BB962C8B-B14F-4D97-AF65-F5344CB8AC3E}">
        <p14:creationId xmlns:p14="http://schemas.microsoft.com/office/powerpoint/2010/main" val="1934649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6" name="Group 5">
            <a:extLst>
              <a:ext uri="{FF2B5EF4-FFF2-40B4-BE49-F238E27FC236}">
                <a16:creationId xmlns:a16="http://schemas.microsoft.com/office/drawing/2014/main" id="{F9B20756-EBF8-7AD2-B0BB-3E64D9417A87}"/>
              </a:ext>
            </a:extLst>
          </p:cNvPr>
          <p:cNvGrpSpPr/>
          <p:nvPr/>
        </p:nvGrpSpPr>
        <p:grpSpPr>
          <a:xfrm>
            <a:off x="2666999" y="1282"/>
            <a:ext cx="6858000" cy="6856718"/>
            <a:chOff x="2666999" y="1282"/>
            <a:chExt cx="6858000" cy="6856718"/>
          </a:xfrm>
        </p:grpSpPr>
        <p:pic>
          <p:nvPicPr>
            <p:cNvPr id="1026" name="Picture 2">
              <a:extLst>
                <a:ext uri="{FF2B5EF4-FFF2-40B4-BE49-F238E27FC236}">
                  <a16:creationId xmlns:a16="http://schemas.microsoft.com/office/drawing/2014/main" id="{59B28967-29EE-BF2F-A913-44E841216D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608" t="-2" r="25132"/>
            <a:stretch/>
          </p:blipFill>
          <p:spPr bwMode="auto">
            <a:xfrm>
              <a:off x="2666999" y="1282"/>
              <a:ext cx="685800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9EEBA136-9C7A-3430-7C20-F102B5312F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944" t="50530" r="37152" b="4743"/>
            <a:stretch/>
          </p:blipFill>
          <p:spPr bwMode="auto">
            <a:xfrm>
              <a:off x="4020456" y="5354249"/>
              <a:ext cx="4151085" cy="1030515"/>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929665E2-C838-1EA7-B67C-A0CCC996D9C8}"/>
                </a:ext>
              </a:extLst>
            </p:cNvPr>
            <p:cNvGrpSpPr/>
            <p:nvPr/>
          </p:nvGrpSpPr>
          <p:grpSpPr>
            <a:xfrm>
              <a:off x="3524249" y="748382"/>
              <a:ext cx="5143500" cy="1787906"/>
              <a:chOff x="3524249" y="748382"/>
              <a:chExt cx="5143500" cy="1787906"/>
            </a:xfrm>
          </p:grpSpPr>
          <p:pic>
            <p:nvPicPr>
              <p:cNvPr id="2050" name="Picture 2">
                <a:extLst>
                  <a:ext uri="{FF2B5EF4-FFF2-40B4-BE49-F238E27FC236}">
                    <a16:creationId xmlns:a16="http://schemas.microsoft.com/office/drawing/2014/main" id="{273C69D0-447E-C5ED-E62E-DB2957CD6E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2201" y="748382"/>
                <a:ext cx="907597" cy="465585"/>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662F72C-8E8B-9EB0-A169-9EDA9C6C91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8341" y="1191222"/>
                <a:ext cx="2055316" cy="592591"/>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03BF198-BEB4-B124-37FD-502EDF92B6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24249" y="1783813"/>
                <a:ext cx="5143500" cy="752475"/>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646577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 name="Group 6">
            <a:extLst>
              <a:ext uri="{FF2B5EF4-FFF2-40B4-BE49-F238E27FC236}">
                <a16:creationId xmlns:a16="http://schemas.microsoft.com/office/drawing/2014/main" id="{900C883C-D47B-31A7-C122-F4CF351F01E2}"/>
              </a:ext>
            </a:extLst>
          </p:cNvPr>
          <p:cNvGrpSpPr/>
          <p:nvPr/>
        </p:nvGrpSpPr>
        <p:grpSpPr>
          <a:xfrm>
            <a:off x="2666999" y="-1281"/>
            <a:ext cx="6858000" cy="6857999"/>
            <a:chOff x="2666999" y="-1281"/>
            <a:chExt cx="6858000" cy="6857999"/>
          </a:xfrm>
        </p:grpSpPr>
        <p:pic>
          <p:nvPicPr>
            <p:cNvPr id="1028" name="Picture 4">
              <a:extLst>
                <a:ext uri="{FF2B5EF4-FFF2-40B4-BE49-F238E27FC236}">
                  <a16:creationId xmlns:a16="http://schemas.microsoft.com/office/drawing/2014/main" id="{F6D8647D-E96C-E752-3C18-C5070A5635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951" r="25107" b="23902"/>
            <a:stretch/>
          </p:blipFill>
          <p:spPr bwMode="auto">
            <a:xfrm>
              <a:off x="2666999" y="-1281"/>
              <a:ext cx="6858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A8FBA44-7F84-2F8F-1938-07650B50F0F9}"/>
                </a:ext>
              </a:extLst>
            </p:cNvPr>
            <p:cNvSpPr/>
            <p:nvPr/>
          </p:nvSpPr>
          <p:spPr>
            <a:xfrm>
              <a:off x="2666999" y="3986784"/>
              <a:ext cx="6858000" cy="2869934"/>
            </a:xfrm>
            <a:prstGeom prst="rect">
              <a:avLst/>
            </a:prstGeom>
            <a:gradFill flip="none" rotWithShape="1">
              <a:gsLst>
                <a:gs pos="19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 name="Group 4">
              <a:extLst>
                <a:ext uri="{FF2B5EF4-FFF2-40B4-BE49-F238E27FC236}">
                  <a16:creationId xmlns:a16="http://schemas.microsoft.com/office/drawing/2014/main" id="{929665E2-C838-1EA7-B67C-A0CCC996D9C8}"/>
                </a:ext>
              </a:extLst>
            </p:cNvPr>
            <p:cNvGrpSpPr/>
            <p:nvPr/>
          </p:nvGrpSpPr>
          <p:grpSpPr>
            <a:xfrm>
              <a:off x="3524249" y="748382"/>
              <a:ext cx="5143500" cy="1787906"/>
              <a:chOff x="3524249" y="748382"/>
              <a:chExt cx="5143500" cy="1787906"/>
            </a:xfrm>
          </p:grpSpPr>
          <p:pic>
            <p:nvPicPr>
              <p:cNvPr id="2050" name="Picture 2">
                <a:extLst>
                  <a:ext uri="{FF2B5EF4-FFF2-40B4-BE49-F238E27FC236}">
                    <a16:creationId xmlns:a16="http://schemas.microsoft.com/office/drawing/2014/main" id="{273C69D0-447E-C5ED-E62E-DB2957CD6E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2201" y="748382"/>
                <a:ext cx="907597" cy="465585"/>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662F72C-8E8B-9EB0-A169-9EDA9C6C91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8341" y="1191222"/>
                <a:ext cx="2055316" cy="592591"/>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03BF198-BEB4-B124-37FD-502EDF92B6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4249" y="1783813"/>
                <a:ext cx="5143500" cy="752475"/>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grpSp>
        <p:pic>
          <p:nvPicPr>
            <p:cNvPr id="2" name="Picture 2">
              <a:extLst>
                <a:ext uri="{FF2B5EF4-FFF2-40B4-BE49-F238E27FC236}">
                  <a16:creationId xmlns:a16="http://schemas.microsoft.com/office/drawing/2014/main" id="{CB3399D1-7095-CB2A-60C8-6FA91D5539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3336" y="5335962"/>
              <a:ext cx="4505325" cy="11525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36086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 name="Group 6">
            <a:extLst>
              <a:ext uri="{FF2B5EF4-FFF2-40B4-BE49-F238E27FC236}">
                <a16:creationId xmlns:a16="http://schemas.microsoft.com/office/drawing/2014/main" id="{226957C8-AEC8-21C1-A4BB-F850AE55FDE1}"/>
              </a:ext>
            </a:extLst>
          </p:cNvPr>
          <p:cNvGrpSpPr/>
          <p:nvPr/>
        </p:nvGrpSpPr>
        <p:grpSpPr>
          <a:xfrm>
            <a:off x="1588196" y="57841"/>
            <a:ext cx="9015607" cy="6635189"/>
            <a:chOff x="1588196" y="57841"/>
            <a:chExt cx="9015607" cy="6635189"/>
          </a:xfrm>
        </p:grpSpPr>
        <p:pic>
          <p:nvPicPr>
            <p:cNvPr id="1026" name="Picture 2">
              <a:extLst>
                <a:ext uri="{FF2B5EF4-FFF2-40B4-BE49-F238E27FC236}">
                  <a16:creationId xmlns:a16="http://schemas.microsoft.com/office/drawing/2014/main" id="{59B28967-29EE-BF2F-A913-44E841216D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9" b="9"/>
            <a:stretch/>
          </p:blipFill>
          <p:spPr bwMode="auto">
            <a:xfrm>
              <a:off x="1588196" y="57841"/>
              <a:ext cx="9015607" cy="50703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12CC504-4DAD-2984-B3EB-AC1FF0F22C2D}"/>
                </a:ext>
              </a:extLst>
            </p:cNvPr>
            <p:cNvSpPr/>
            <p:nvPr/>
          </p:nvSpPr>
          <p:spPr>
            <a:xfrm>
              <a:off x="1588196" y="4223206"/>
              <a:ext cx="9015607" cy="2469824"/>
            </a:xfrm>
            <a:prstGeom prst="rect">
              <a:avLst/>
            </a:prstGeom>
            <a:gradFill>
              <a:gsLst>
                <a:gs pos="0">
                  <a:schemeClr val="tx1">
                    <a:alpha val="0"/>
                  </a:schemeClr>
                </a:gs>
                <a:gs pos="42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1">
              <a:extLst>
                <a:ext uri="{FF2B5EF4-FFF2-40B4-BE49-F238E27FC236}">
                  <a16:creationId xmlns:a16="http://schemas.microsoft.com/office/drawing/2014/main" id="{E3E2AF31-DF8C-F1E4-F846-ED3F79C437A6}"/>
                </a:ext>
              </a:extLst>
            </p:cNvPr>
            <p:cNvSpPr/>
            <p:nvPr/>
          </p:nvSpPr>
          <p:spPr>
            <a:xfrm>
              <a:off x="1588196" y="3751865"/>
              <a:ext cx="9015607" cy="2941165"/>
            </a:xfrm>
            <a:prstGeom prst="rect">
              <a:avLst/>
            </a:prstGeom>
            <a:gradFill>
              <a:gsLst>
                <a:gs pos="0">
                  <a:schemeClr val="tx1">
                    <a:alpha val="0"/>
                  </a:schemeClr>
                </a:gs>
                <a:gs pos="67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2">
              <a:extLst>
                <a:ext uri="{FF2B5EF4-FFF2-40B4-BE49-F238E27FC236}">
                  <a16:creationId xmlns:a16="http://schemas.microsoft.com/office/drawing/2014/main" id="{3474631D-07FA-0AE2-F40A-AC5A64DF7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9046" y="5382702"/>
              <a:ext cx="5673905" cy="8472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1B66669D-F5BF-8DAB-B1C8-83D60D3163AE}"/>
                </a:ext>
              </a:extLst>
            </p:cNvPr>
            <p:cNvPicPr>
              <a:picLocks noChangeAspect="1" noChangeArrowheads="1"/>
            </p:cNvPicPr>
            <p:nvPr/>
          </p:nvPicPr>
          <p:blipFill>
            <a:blip r:embed="rId4">
              <a:alphaModFix amt="7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604058" y="6246399"/>
              <a:ext cx="983880" cy="1434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D864D73-A1C3-8E28-880D-3335FC9F053C}"/>
                </a:ext>
              </a:extLst>
            </p:cNvPr>
            <p:cNvPicPr>
              <a:picLocks noChangeAspect="1" noChangeArrowheads="1"/>
            </p:cNvPicPr>
            <p:nvPr/>
          </p:nvPicPr>
          <p:blipFill>
            <a:blip r:embed="rId6">
              <a:alphaModFix amt="35000"/>
              <a:extLst>
                <a:ext uri="{28A0092B-C50C-407E-A947-70E740481C1C}">
                  <a14:useLocalDpi xmlns:a14="http://schemas.microsoft.com/office/drawing/2010/main" val="0"/>
                </a:ext>
              </a:extLst>
            </a:blip>
            <a:srcRect/>
            <a:stretch>
              <a:fillRect/>
            </a:stretch>
          </p:blipFill>
          <p:spPr bwMode="auto">
            <a:xfrm>
              <a:off x="4103063" y="5154016"/>
              <a:ext cx="3985869" cy="19883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4832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 name="Group 6">
            <a:extLst>
              <a:ext uri="{FF2B5EF4-FFF2-40B4-BE49-F238E27FC236}">
                <a16:creationId xmlns:a16="http://schemas.microsoft.com/office/drawing/2014/main" id="{226957C8-AEC8-21C1-A4BB-F850AE55FDE1}"/>
              </a:ext>
            </a:extLst>
          </p:cNvPr>
          <p:cNvGrpSpPr/>
          <p:nvPr/>
        </p:nvGrpSpPr>
        <p:grpSpPr>
          <a:xfrm>
            <a:off x="1588195" y="481241"/>
            <a:ext cx="9015610" cy="5440825"/>
            <a:chOff x="1588193" y="1252206"/>
            <a:chExt cx="9015610" cy="5440825"/>
          </a:xfrm>
        </p:grpSpPr>
        <p:pic>
          <p:nvPicPr>
            <p:cNvPr id="1026" name="Picture 2">
              <a:extLst>
                <a:ext uri="{FF2B5EF4-FFF2-40B4-BE49-F238E27FC236}">
                  <a16:creationId xmlns:a16="http://schemas.microsoft.com/office/drawing/2014/main" id="{59B28967-29EE-BF2F-A913-44E841216D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415" b="21599"/>
            <a:stretch/>
          </p:blipFill>
          <p:spPr bwMode="auto">
            <a:xfrm>
              <a:off x="1588193" y="1252206"/>
              <a:ext cx="9015607" cy="400039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12CC504-4DAD-2984-B3EB-AC1FF0F22C2D}"/>
                </a:ext>
              </a:extLst>
            </p:cNvPr>
            <p:cNvSpPr/>
            <p:nvPr/>
          </p:nvSpPr>
          <p:spPr>
            <a:xfrm>
              <a:off x="1588196" y="4223206"/>
              <a:ext cx="9015607" cy="2469824"/>
            </a:xfrm>
            <a:prstGeom prst="rect">
              <a:avLst/>
            </a:prstGeom>
            <a:gradFill>
              <a:gsLst>
                <a:gs pos="0">
                  <a:schemeClr val="tx1">
                    <a:alpha val="0"/>
                  </a:schemeClr>
                </a:gs>
                <a:gs pos="42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1">
              <a:extLst>
                <a:ext uri="{FF2B5EF4-FFF2-40B4-BE49-F238E27FC236}">
                  <a16:creationId xmlns:a16="http://schemas.microsoft.com/office/drawing/2014/main" id="{E3E2AF31-DF8C-F1E4-F846-ED3F79C437A6}"/>
                </a:ext>
              </a:extLst>
            </p:cNvPr>
            <p:cNvSpPr/>
            <p:nvPr/>
          </p:nvSpPr>
          <p:spPr>
            <a:xfrm>
              <a:off x="1588196" y="3061679"/>
              <a:ext cx="9015607" cy="3631352"/>
            </a:xfrm>
            <a:prstGeom prst="rect">
              <a:avLst/>
            </a:prstGeom>
            <a:gradFill>
              <a:gsLst>
                <a:gs pos="53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0" name="Picture 9">
            <a:extLst>
              <a:ext uri="{FF2B5EF4-FFF2-40B4-BE49-F238E27FC236}">
                <a16:creationId xmlns:a16="http://schemas.microsoft.com/office/drawing/2014/main" id="{D396C3E4-3B99-2682-D460-E4EBF67E430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64995" y="1459413"/>
            <a:ext cx="5798566" cy="3503464"/>
          </a:xfrm>
          <a:prstGeom prst="rect">
            <a:avLst/>
          </a:prstGeom>
        </p:spPr>
      </p:pic>
    </p:spTree>
    <p:extLst>
      <p:ext uri="{BB962C8B-B14F-4D97-AF65-F5344CB8AC3E}">
        <p14:creationId xmlns:p14="http://schemas.microsoft.com/office/powerpoint/2010/main" val="3077865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a:extLst>
              <a:ext uri="{FF2B5EF4-FFF2-40B4-BE49-F238E27FC236}">
                <a16:creationId xmlns:a16="http://schemas.microsoft.com/office/drawing/2014/main" id="{CE7CD4CE-2A5D-9B79-57B7-E9B47996A12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0657" y="243565"/>
            <a:ext cx="3794181" cy="3790554"/>
          </a:xfrm>
          <a:prstGeom prst="rect">
            <a:avLst/>
          </a:prstGeom>
        </p:spPr>
      </p:pic>
      <p:grpSp>
        <p:nvGrpSpPr>
          <p:cNvPr id="8" name="Group 7">
            <a:extLst>
              <a:ext uri="{FF2B5EF4-FFF2-40B4-BE49-F238E27FC236}">
                <a16:creationId xmlns:a16="http://schemas.microsoft.com/office/drawing/2014/main" id="{887CFF48-7AA4-0F3C-3D9F-8F7E2CCF0372}"/>
              </a:ext>
            </a:extLst>
          </p:cNvPr>
          <p:cNvGrpSpPr/>
          <p:nvPr/>
        </p:nvGrpSpPr>
        <p:grpSpPr>
          <a:xfrm>
            <a:off x="2910564" y="243564"/>
            <a:ext cx="6370872" cy="6370872"/>
            <a:chOff x="2910564" y="243564"/>
            <a:chExt cx="6370872" cy="6370872"/>
          </a:xfrm>
        </p:grpSpPr>
        <p:grpSp>
          <p:nvGrpSpPr>
            <p:cNvPr id="24" name="Group 23">
              <a:extLst>
                <a:ext uri="{FF2B5EF4-FFF2-40B4-BE49-F238E27FC236}">
                  <a16:creationId xmlns:a16="http://schemas.microsoft.com/office/drawing/2014/main" id="{D4C4648A-0911-4421-1E2D-D50C96A28D0C}"/>
                </a:ext>
              </a:extLst>
            </p:cNvPr>
            <p:cNvGrpSpPr/>
            <p:nvPr/>
          </p:nvGrpSpPr>
          <p:grpSpPr>
            <a:xfrm>
              <a:off x="2910564" y="243564"/>
              <a:ext cx="6370872" cy="6370872"/>
              <a:chOff x="2910564" y="243564"/>
              <a:chExt cx="6370872" cy="6370872"/>
            </a:xfrm>
          </p:grpSpPr>
          <p:pic>
            <p:nvPicPr>
              <p:cNvPr id="20" name="Picture 19">
                <a:extLst>
                  <a:ext uri="{FF2B5EF4-FFF2-40B4-BE49-F238E27FC236}">
                    <a16:creationId xmlns:a16="http://schemas.microsoft.com/office/drawing/2014/main" id="{18D50D4B-3121-9BAC-C0E5-C9ADC4D885D4}"/>
                  </a:ext>
                </a:extLst>
              </p:cNvPr>
              <p:cNvPicPr>
                <a:picLocks noChangeAspect="1"/>
              </p:cNvPicPr>
              <p:nvPr/>
            </p:nvPicPr>
            <p:blipFill>
              <a:blip r:embed="rId3"/>
              <a:stretch>
                <a:fillRect/>
              </a:stretch>
            </p:blipFill>
            <p:spPr>
              <a:xfrm>
                <a:off x="2910564" y="243564"/>
                <a:ext cx="6370872" cy="6370872"/>
              </a:xfrm>
              <a:prstGeom prst="rect">
                <a:avLst/>
              </a:prstGeom>
            </p:spPr>
          </p:pic>
          <p:pic>
            <p:nvPicPr>
              <p:cNvPr id="22" name="Picture 4">
                <a:extLst>
                  <a:ext uri="{FF2B5EF4-FFF2-40B4-BE49-F238E27FC236}">
                    <a16:creationId xmlns:a16="http://schemas.microsoft.com/office/drawing/2014/main" id="{7DA8E32E-0872-8233-FA13-503B7D9D108A}"/>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p:blipFill>
            <p:spPr bwMode="auto">
              <a:xfrm>
                <a:off x="3427516" y="5459176"/>
                <a:ext cx="5336965" cy="650442"/>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a:extLst>
                <a:ext uri="{FF2B5EF4-FFF2-40B4-BE49-F238E27FC236}">
                  <a16:creationId xmlns:a16="http://schemas.microsoft.com/office/drawing/2014/main" id="{6549CB50-9572-CA2C-B799-5B15609753F3}"/>
                </a:ext>
              </a:extLst>
            </p:cNvPr>
            <p:cNvPicPr>
              <a:picLocks noChangeAspect="1"/>
            </p:cNvPicPr>
            <p:nvPr/>
          </p:nvPicPr>
          <p:blipFill>
            <a:blip r:embed="rId5"/>
            <a:stretch>
              <a:fillRect/>
            </a:stretch>
          </p:blipFill>
          <p:spPr>
            <a:xfrm>
              <a:off x="4426669" y="3855741"/>
              <a:ext cx="3338657" cy="1603434"/>
            </a:xfrm>
            <a:prstGeom prst="rect">
              <a:avLst/>
            </a:prstGeom>
          </p:spPr>
        </p:pic>
      </p:grpSp>
    </p:spTree>
    <p:extLst>
      <p:ext uri="{BB962C8B-B14F-4D97-AF65-F5344CB8AC3E}">
        <p14:creationId xmlns:p14="http://schemas.microsoft.com/office/powerpoint/2010/main" val="360709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8" name="Group 17">
            <a:extLst>
              <a:ext uri="{FF2B5EF4-FFF2-40B4-BE49-F238E27FC236}">
                <a16:creationId xmlns:a16="http://schemas.microsoft.com/office/drawing/2014/main" id="{CA89ABE5-8A9A-B5CD-18DB-8C9706913F97}"/>
              </a:ext>
            </a:extLst>
          </p:cNvPr>
          <p:cNvGrpSpPr/>
          <p:nvPr/>
        </p:nvGrpSpPr>
        <p:grpSpPr>
          <a:xfrm>
            <a:off x="2910564" y="246253"/>
            <a:ext cx="6370872" cy="6365494"/>
            <a:chOff x="2910564" y="246253"/>
            <a:chExt cx="6370872" cy="6365494"/>
          </a:xfrm>
        </p:grpSpPr>
        <p:grpSp>
          <p:nvGrpSpPr>
            <p:cNvPr id="5" name="Group 4">
              <a:extLst>
                <a:ext uri="{FF2B5EF4-FFF2-40B4-BE49-F238E27FC236}">
                  <a16:creationId xmlns:a16="http://schemas.microsoft.com/office/drawing/2014/main" id="{361B2D76-B4F8-224F-8A00-90E19F96CE01}"/>
                </a:ext>
              </a:extLst>
            </p:cNvPr>
            <p:cNvGrpSpPr/>
            <p:nvPr/>
          </p:nvGrpSpPr>
          <p:grpSpPr>
            <a:xfrm>
              <a:off x="2910564" y="246253"/>
              <a:ext cx="6370872" cy="6365494"/>
              <a:chOff x="2910564" y="246253"/>
              <a:chExt cx="6370872" cy="6365494"/>
            </a:xfrm>
          </p:grpSpPr>
          <p:pic>
            <p:nvPicPr>
              <p:cNvPr id="3" name="Picture 2">
                <a:extLst>
                  <a:ext uri="{FF2B5EF4-FFF2-40B4-BE49-F238E27FC236}">
                    <a16:creationId xmlns:a16="http://schemas.microsoft.com/office/drawing/2014/main" id="{755B5EBF-6CE4-99B8-D011-B8E31EF20A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33" t="4399" r="7904" b="19869"/>
              <a:stretch/>
            </p:blipFill>
            <p:spPr bwMode="auto">
              <a:xfrm>
                <a:off x="2910564" y="246253"/>
                <a:ext cx="6370872" cy="419377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65B1F16-8899-7626-07A4-DADE4B5E87AF}"/>
                  </a:ext>
                </a:extLst>
              </p:cNvPr>
              <p:cNvSpPr/>
              <p:nvPr/>
            </p:nvSpPr>
            <p:spPr>
              <a:xfrm>
                <a:off x="2910564" y="246255"/>
                <a:ext cx="6370872" cy="6365492"/>
              </a:xfrm>
              <a:prstGeom prst="rect">
                <a:avLst/>
              </a:prstGeom>
              <a:gradFill>
                <a:gsLst>
                  <a:gs pos="55000">
                    <a:schemeClr val="tx1">
                      <a:alpha val="0"/>
                    </a:schemeClr>
                  </a:gs>
                  <a:gs pos="64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6" name="Picture 4">
              <a:extLst>
                <a:ext uri="{FF2B5EF4-FFF2-40B4-BE49-F238E27FC236}">
                  <a16:creationId xmlns:a16="http://schemas.microsoft.com/office/drawing/2014/main" id="{C98CF4A1-1663-9C79-1D6C-44A158B873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806013" y="5459176"/>
              <a:ext cx="4579971" cy="65044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54DE8054-21E7-4AF9-0021-1EFDF919E726}"/>
                </a:ext>
              </a:extLst>
            </p:cNvPr>
            <p:cNvPicPr>
              <a:picLocks noChangeAspect="1"/>
            </p:cNvPicPr>
            <p:nvPr/>
          </p:nvPicPr>
          <p:blipFill>
            <a:blip r:embed="rId4"/>
            <a:stretch>
              <a:fillRect/>
            </a:stretch>
          </p:blipFill>
          <p:spPr>
            <a:xfrm>
              <a:off x="4426669" y="3855741"/>
              <a:ext cx="3338657" cy="1603434"/>
            </a:xfrm>
            <a:prstGeom prst="rect">
              <a:avLst/>
            </a:prstGeom>
          </p:spPr>
        </p:pic>
      </p:grpSp>
      <p:pic>
        <p:nvPicPr>
          <p:cNvPr id="19" name="Picture 18">
            <a:extLst>
              <a:ext uri="{FF2B5EF4-FFF2-40B4-BE49-F238E27FC236}">
                <a16:creationId xmlns:a16="http://schemas.microsoft.com/office/drawing/2014/main" id="{850FD13E-27AF-8623-1C30-72EDC4FFD8C4}"/>
              </a:ext>
            </a:extLst>
          </p:cNvPr>
          <p:cNvPicPr>
            <a:picLocks noChangeAspect="1"/>
          </p:cNvPicPr>
          <p:nvPr/>
        </p:nvPicPr>
        <p:blipFill>
          <a:blip r:embed="rId5"/>
          <a:stretch>
            <a:fillRect/>
          </a:stretch>
        </p:blipFill>
        <p:spPr>
          <a:xfrm>
            <a:off x="128483" y="246253"/>
            <a:ext cx="3677528" cy="3674012"/>
          </a:xfrm>
          <a:prstGeom prst="rect">
            <a:avLst/>
          </a:prstGeom>
        </p:spPr>
      </p:pic>
    </p:spTree>
    <p:extLst>
      <p:ext uri="{BB962C8B-B14F-4D97-AF65-F5344CB8AC3E}">
        <p14:creationId xmlns:p14="http://schemas.microsoft.com/office/powerpoint/2010/main" val="1298593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9" name="Picture 18">
            <a:extLst>
              <a:ext uri="{FF2B5EF4-FFF2-40B4-BE49-F238E27FC236}">
                <a16:creationId xmlns:a16="http://schemas.microsoft.com/office/drawing/2014/main" id="{850FD13E-27AF-8623-1C30-72EDC4FFD8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8483" y="246253"/>
            <a:ext cx="3677528" cy="3674011"/>
          </a:xfrm>
          <a:prstGeom prst="rect">
            <a:avLst/>
          </a:prstGeom>
        </p:spPr>
      </p:pic>
      <p:grpSp>
        <p:nvGrpSpPr>
          <p:cNvPr id="8" name="Group 7">
            <a:extLst>
              <a:ext uri="{FF2B5EF4-FFF2-40B4-BE49-F238E27FC236}">
                <a16:creationId xmlns:a16="http://schemas.microsoft.com/office/drawing/2014/main" id="{63E220A1-3C7E-A172-27FD-CAFD2DF6CB6A}"/>
              </a:ext>
            </a:extLst>
          </p:cNvPr>
          <p:cNvGrpSpPr/>
          <p:nvPr/>
        </p:nvGrpSpPr>
        <p:grpSpPr>
          <a:xfrm>
            <a:off x="4102870" y="246253"/>
            <a:ext cx="6370872" cy="6365494"/>
            <a:chOff x="4102870" y="246253"/>
            <a:chExt cx="6370872" cy="6365494"/>
          </a:xfrm>
        </p:grpSpPr>
        <p:grpSp>
          <p:nvGrpSpPr>
            <p:cNvPr id="18" name="Group 17">
              <a:extLst>
                <a:ext uri="{FF2B5EF4-FFF2-40B4-BE49-F238E27FC236}">
                  <a16:creationId xmlns:a16="http://schemas.microsoft.com/office/drawing/2014/main" id="{CA89ABE5-8A9A-B5CD-18DB-8C9706913F97}"/>
                </a:ext>
              </a:extLst>
            </p:cNvPr>
            <p:cNvGrpSpPr/>
            <p:nvPr/>
          </p:nvGrpSpPr>
          <p:grpSpPr>
            <a:xfrm>
              <a:off x="4102870" y="246253"/>
              <a:ext cx="6370872" cy="6365494"/>
              <a:chOff x="2910564" y="246253"/>
              <a:chExt cx="6370872" cy="6365494"/>
            </a:xfrm>
          </p:grpSpPr>
          <p:grpSp>
            <p:nvGrpSpPr>
              <p:cNvPr id="5" name="Group 4">
                <a:extLst>
                  <a:ext uri="{FF2B5EF4-FFF2-40B4-BE49-F238E27FC236}">
                    <a16:creationId xmlns:a16="http://schemas.microsoft.com/office/drawing/2014/main" id="{361B2D76-B4F8-224F-8A00-90E19F96CE01}"/>
                  </a:ext>
                </a:extLst>
              </p:cNvPr>
              <p:cNvGrpSpPr/>
              <p:nvPr/>
            </p:nvGrpSpPr>
            <p:grpSpPr>
              <a:xfrm>
                <a:off x="2910564" y="246253"/>
                <a:ext cx="6370872" cy="6365494"/>
                <a:chOff x="2910564" y="246253"/>
                <a:chExt cx="6370872" cy="6365494"/>
              </a:xfrm>
            </p:grpSpPr>
            <p:pic>
              <p:nvPicPr>
                <p:cNvPr id="3" name="Picture 2">
                  <a:extLst>
                    <a:ext uri="{FF2B5EF4-FFF2-40B4-BE49-F238E27FC236}">
                      <a16:creationId xmlns:a16="http://schemas.microsoft.com/office/drawing/2014/main" id="{755B5EBF-6CE4-99B8-D011-B8E31EF20A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329" b="547"/>
                <a:stretch/>
              </p:blipFill>
              <p:spPr bwMode="auto">
                <a:xfrm>
                  <a:off x="2910564" y="246253"/>
                  <a:ext cx="6370872" cy="471079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65B1F16-8899-7626-07A4-DADE4B5E87AF}"/>
                    </a:ext>
                  </a:extLst>
                </p:cNvPr>
                <p:cNvSpPr/>
                <p:nvPr/>
              </p:nvSpPr>
              <p:spPr>
                <a:xfrm>
                  <a:off x="2910564" y="421341"/>
                  <a:ext cx="6370872" cy="6190406"/>
                </a:xfrm>
                <a:prstGeom prst="rect">
                  <a:avLst/>
                </a:prstGeom>
                <a:gradFill>
                  <a:gsLst>
                    <a:gs pos="55000">
                      <a:schemeClr val="tx1">
                        <a:alpha val="0"/>
                      </a:schemeClr>
                    </a:gs>
                    <a:gs pos="64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6" name="Picture 4">
                <a:extLst>
                  <a:ext uri="{FF2B5EF4-FFF2-40B4-BE49-F238E27FC236}">
                    <a16:creationId xmlns:a16="http://schemas.microsoft.com/office/drawing/2014/main" id="{C98CF4A1-1663-9C79-1D6C-44A158B873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836129" y="5459176"/>
                <a:ext cx="4519738" cy="65044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54DE8054-21E7-4AF9-0021-1EFDF919E726}"/>
                  </a:ext>
                </a:extLst>
              </p:cNvPr>
              <p:cNvPicPr>
                <a:picLocks noChangeAspect="1"/>
              </p:cNvPicPr>
              <p:nvPr/>
            </p:nvPicPr>
            <p:blipFill>
              <a:blip r:embed="rId5"/>
              <a:stretch>
                <a:fillRect/>
              </a:stretch>
            </p:blipFill>
            <p:spPr>
              <a:xfrm>
                <a:off x="4426669" y="3855741"/>
                <a:ext cx="3338657" cy="1603434"/>
              </a:xfrm>
              <a:prstGeom prst="rect">
                <a:avLst/>
              </a:prstGeom>
            </p:spPr>
          </p:pic>
        </p:grpSp>
        <p:pic>
          <p:nvPicPr>
            <p:cNvPr id="7" name="Picture 6">
              <a:extLst>
                <a:ext uri="{FF2B5EF4-FFF2-40B4-BE49-F238E27FC236}">
                  <a16:creationId xmlns:a16="http://schemas.microsoft.com/office/drawing/2014/main" id="{B74F474C-8F5F-B627-5D03-111B3D6C0112}"/>
                </a:ext>
              </a:extLst>
            </p:cNvPr>
            <p:cNvPicPr>
              <a:picLocks noChangeAspect="1"/>
            </p:cNvPicPr>
            <p:nvPr/>
          </p:nvPicPr>
          <p:blipFill>
            <a:blip r:embed="rId6">
              <a:alphaModFix amt="35000"/>
            </a:blip>
            <a:stretch>
              <a:fillRect/>
            </a:stretch>
          </p:blipFill>
          <p:spPr>
            <a:xfrm>
              <a:off x="5676896" y="5156502"/>
              <a:ext cx="3222814" cy="169966"/>
            </a:xfrm>
            <a:prstGeom prst="rect">
              <a:avLst/>
            </a:prstGeom>
          </p:spPr>
        </p:pic>
      </p:grpSp>
    </p:spTree>
    <p:extLst>
      <p:ext uri="{BB962C8B-B14F-4D97-AF65-F5344CB8AC3E}">
        <p14:creationId xmlns:p14="http://schemas.microsoft.com/office/powerpoint/2010/main" val="14258888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9413</TotalTime>
  <Words>134</Words>
  <Application>Microsoft Office PowerPoint</Application>
  <PresentationFormat>Widescreen</PresentationFormat>
  <Paragraphs>4</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Minecraft Ten</vt:lpstr>
      <vt:lpstr>Minecraftia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Walpole</dc:creator>
  <cp:lastModifiedBy>Ryan Walpole</cp:lastModifiedBy>
  <cp:revision>9</cp:revision>
  <dcterms:created xsi:type="dcterms:W3CDTF">2022-11-10T23:59:06Z</dcterms:created>
  <dcterms:modified xsi:type="dcterms:W3CDTF">2022-12-16T02:20:55Z</dcterms:modified>
</cp:coreProperties>
</file>